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Lst>
  <p:notesMasterIdLst>
    <p:notesMasterId r:id="rId8"/>
  </p:notesMasterIdLst>
  <p:sldIdLst>
    <p:sldId id="2147481872" r:id="rId3"/>
    <p:sldId id="2147481888" r:id="rId4"/>
    <p:sldId id="2147481883" r:id="rId5"/>
    <p:sldId id="2147481889" r:id="rId6"/>
    <p:sldId id="21474818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8D047-65EF-4B73-A331-95B9492E798C}"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DB43C-6BDA-4309-B2C9-0F221AFA0671}" type="slidenum">
              <a:rPr lang="en-US" smtClean="0"/>
              <a:t>‹#›</a:t>
            </a:fld>
            <a:endParaRPr lang="en-US"/>
          </a:p>
        </p:txBody>
      </p:sp>
    </p:spTree>
    <p:extLst>
      <p:ext uri="{BB962C8B-B14F-4D97-AF65-F5344CB8AC3E}">
        <p14:creationId xmlns:p14="http://schemas.microsoft.com/office/powerpoint/2010/main" val="41254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defTabSz="891357">
              <a:buNone/>
              <a:defRPr/>
            </a:pPr>
            <a:r>
              <a:rPr lang="en-US" b="1" u="sng"/>
              <a:t>Introduce the Bridge Change Image (Change Curve + Bridges Transition Theory)</a:t>
            </a:r>
          </a:p>
          <a:p>
            <a:pPr marL="171450" indent="-171450" defTabSz="891357">
              <a:defRPr/>
            </a:pPr>
            <a:r>
              <a:rPr lang="en-US"/>
              <a:t>Another view into the process of change is to think about the change curve and the emotions associated as people move from the current state to the future state.</a:t>
            </a:r>
          </a:p>
          <a:p>
            <a:pPr marL="171450" indent="-171450" defTabSz="891357">
              <a:defRPr/>
            </a:pPr>
            <a:r>
              <a:rPr lang="en-US"/>
              <a:t>This bridge image represents the change curve that is woven together with William Bridges Transition Theory . This illustration has been really impactful for some leaders at Vizient and resonates as a visual of the journey of change.</a:t>
            </a:r>
          </a:p>
          <a:p>
            <a:pPr marL="0" indent="0" defTabSz="891357">
              <a:buNone/>
              <a:defRPr/>
            </a:pPr>
            <a:endParaRPr lang="en-US"/>
          </a:p>
          <a:p>
            <a:pPr marL="0" indent="0" defTabSz="891357">
              <a:buNone/>
              <a:defRPr/>
            </a:pPr>
            <a:r>
              <a:rPr lang="en-US" b="1" u="sng"/>
              <a:t>Change is not linear</a:t>
            </a:r>
          </a:p>
          <a:p>
            <a:pPr marL="167129" indent="-167129" defTabSz="891357">
              <a:defRPr/>
            </a:pPr>
            <a:r>
              <a:rPr lang="en-US"/>
              <a:t>It’s important to note that this isn’t a linear process. People may slide up and down the curve several different times throughout the change.</a:t>
            </a:r>
          </a:p>
          <a:p>
            <a:pPr marL="155608" lvl="0" indent="-167129" defTabSz="891357">
              <a:defRPr/>
            </a:pPr>
            <a:r>
              <a:rPr lang="en-US"/>
              <a:t>They may be in denial one day and energetic the next day to stressed out the next day.</a:t>
            </a:r>
          </a:p>
          <a:p>
            <a:pPr marL="155608" lvl="0" indent="-167129" defTabSz="891357">
              <a:defRPr/>
            </a:pPr>
            <a:r>
              <a:rPr lang="en-US" altLang="en-US"/>
              <a:t>As leaders, our role is to create momentum for our people. </a:t>
            </a:r>
            <a:r>
              <a:rPr lang="en-US" altLang="en-US" b="1" u="sng"/>
              <a:t>We ultimately want to shift folks to the ‘right’.  </a:t>
            </a:r>
          </a:p>
          <a:p>
            <a:pPr marL="155608" lvl="0" indent="-167129" defTabSz="891357">
              <a:defRPr/>
            </a:pPr>
            <a:r>
              <a:rPr lang="en-US" altLang="en-US"/>
              <a:t>We must also be aware of the fact that not everyone is moveable. As always, we want to focus on the majority and not get distracted by the individual outliers.</a:t>
            </a:r>
          </a:p>
          <a:p>
            <a:pPr marL="0" indent="0" defTabSz="891357">
              <a:buNone/>
              <a:defRPr/>
            </a:pPr>
            <a:endParaRPr lang="en-US"/>
          </a:p>
          <a:p>
            <a:pPr marL="0" indent="0" defTabSz="891357">
              <a:buNone/>
              <a:defRPr/>
            </a:pPr>
            <a:r>
              <a:rPr lang="en-US" b="1" u="sng"/>
              <a:t>Change Process—Initial State (common emotions and reactions)</a:t>
            </a:r>
          </a:p>
          <a:p>
            <a:pPr marL="0" indent="0" defTabSz="891357">
              <a:buNone/>
              <a:defRPr/>
            </a:pPr>
            <a:endParaRPr lang="en-US" altLang="en-US"/>
          </a:p>
          <a:p>
            <a:pPr marL="167129" indent="-167129" defTabSz="891357">
              <a:defRPr/>
            </a:pPr>
            <a:r>
              <a:rPr lang="en-US" altLang="en-US"/>
              <a:t>When standing in the orange field on the left (which represents the current state of things and all that we are saying goodbye to), there are some common human reactions you can anticipate. People m</a:t>
            </a:r>
            <a:r>
              <a:rPr lang="en-US"/>
              <a:t>ight be </a:t>
            </a:r>
            <a:r>
              <a:rPr lang="en-US" b="1"/>
              <a:t>in</a:t>
            </a:r>
            <a:r>
              <a:rPr lang="en-US"/>
              <a:t> </a:t>
            </a:r>
            <a:r>
              <a:rPr lang="en-US" b="1"/>
              <a:t>denial, shock, feel scared, experience anxiety, and even be angry.</a:t>
            </a:r>
          </a:p>
          <a:p>
            <a:pPr marL="167129" indent="-167129" defTabSz="891357">
              <a:defRPr/>
            </a:pPr>
            <a:r>
              <a:rPr lang="en-US" altLang="en-US"/>
              <a:t>It is important to recognize that individuals take change personally and each person will receive it in a slightly different way</a:t>
            </a:r>
          </a:p>
          <a:p>
            <a:pPr marL="99898" lvl="0" indent="-111420">
              <a:buFontTx/>
              <a:buChar char="•"/>
            </a:pPr>
            <a:r>
              <a:rPr lang="en-US" altLang="en-US"/>
              <a:t>Also, not every sign of resistance will present itself as a vocal or an angry mob…some resistance is less obvious. </a:t>
            </a:r>
          </a:p>
          <a:p>
            <a:pPr marL="99898" lvl="0" indent="-111420">
              <a:buFontTx/>
              <a:buChar char="•"/>
            </a:pPr>
            <a:r>
              <a:rPr lang="en-US" altLang="en-US"/>
              <a:t>Not only will it be important to listen to what your teams are saying it is also very important to watch how they are behaving.</a:t>
            </a:r>
          </a:p>
          <a:p>
            <a:pPr marL="557098" lvl="1" indent="-111420">
              <a:buFontTx/>
              <a:buChar cha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Change Process—Transition State (common emotions and reactions)</a:t>
            </a:r>
          </a:p>
          <a:p>
            <a:pPr marL="0" indent="0">
              <a:buFontTx/>
              <a:buNone/>
            </a:pPr>
            <a:endParaRPr lang="en-US"/>
          </a:p>
          <a:p>
            <a:pPr marL="111420" indent="-111420">
              <a:buFontTx/>
              <a:buChar char="•"/>
            </a:pPr>
            <a:r>
              <a:rPr lang="en-US"/>
              <a:t>As people come near the edge of the orange field and put their toes on the bridge and begin to walk across, they are in the neutral zone or transition state of change.</a:t>
            </a:r>
          </a:p>
          <a:p>
            <a:pPr marL="568620" lvl="1" indent="-111420">
              <a:buFontTx/>
              <a:buChar char="•"/>
            </a:pPr>
            <a:r>
              <a:rPr lang="en-US"/>
              <a:t>They may be </a:t>
            </a:r>
            <a:r>
              <a:rPr lang="en-US" b="1"/>
              <a:t>confused</a:t>
            </a:r>
            <a:r>
              <a:rPr lang="en-US"/>
              <a:t> as to why the change is needed</a:t>
            </a:r>
          </a:p>
          <a:p>
            <a:pPr marL="612808" lvl="1" indent="-167129" defTabSz="891357">
              <a:defRPr/>
            </a:pPr>
            <a:r>
              <a:rPr lang="en-US"/>
              <a:t>They may feel </a:t>
            </a:r>
            <a:r>
              <a:rPr lang="en-US" b="1"/>
              <a:t>additional stress as nothing looks or feels like it used to.</a:t>
            </a:r>
          </a:p>
          <a:p>
            <a:pPr marL="612808" lvl="1" indent="-167129" defTabSz="891357">
              <a:defRPr/>
            </a:pPr>
            <a:r>
              <a:rPr lang="en-US" altLang="en-US"/>
              <a:t>They may need to solve what might be called an </a:t>
            </a:r>
            <a:r>
              <a:rPr lang="en-US" altLang="en-US" b="1"/>
              <a:t>internal Approach-Avoidance conflict.</a:t>
            </a:r>
          </a:p>
          <a:p>
            <a:pPr marL="1058487" lvl="2" indent="-167129" defTabSz="891357">
              <a:defRPr/>
            </a:pPr>
            <a:r>
              <a:rPr lang="en-US" altLang="en-US"/>
              <a:t>As an example – if I am making a decision to take a new job that brings a greater salary and more prestige, but also contains a great deal of stress and long hours.  I need to determine for myself whether the negative aspects outweigh the positives before I can move to the future state.</a:t>
            </a:r>
          </a:p>
          <a:p>
            <a:pPr marL="1058487" lvl="2" indent="-167129" defTabSz="891357">
              <a:defRPr/>
            </a:pPr>
            <a:r>
              <a:rPr lang="en-US" altLang="en-US"/>
              <a:t>In other words, do I see the benefits of walking across the bridge and leaning into the change? This conflict inside needs to be resolved in order to adopt the change.</a:t>
            </a:r>
          </a:p>
          <a:p>
            <a:pPr marL="1058487" lvl="2" indent="-167129" defTabSz="891357">
              <a:defRPr/>
            </a:pPr>
            <a:endParaRPr lang="en-US" altLang="en-US"/>
          </a:p>
          <a:p>
            <a:pPr marL="0" marR="0" lvl="0" indent="-23042" algn="l" defTabSz="8913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t>Change Process—Future State (common emotions and reactions)</a:t>
            </a:r>
          </a:p>
          <a:p>
            <a:pPr marL="1058487" lvl="2" indent="-167129" defTabSz="891357">
              <a:defRPr/>
            </a:pPr>
            <a:endParaRPr lang="en-US" altLang="en-US"/>
          </a:p>
          <a:p>
            <a:pPr marL="167129" indent="-167129" defTabSz="891357">
              <a:defRPr/>
            </a:pPr>
            <a:r>
              <a:rPr lang="en-US" altLang="en-US"/>
              <a:t>Once you are over the bridge, your feet land on green soil and enter the land of New Beginnings and in the change curve, the future state.</a:t>
            </a:r>
          </a:p>
          <a:p>
            <a:pPr marL="167129" indent="-167129" defTabSz="891357">
              <a:defRPr/>
            </a:pPr>
            <a:r>
              <a:rPr lang="en-US" altLang="en-US"/>
              <a:t>People will </a:t>
            </a:r>
            <a:r>
              <a:rPr lang="en-US"/>
              <a:t>not only </a:t>
            </a:r>
            <a:r>
              <a:rPr lang="en-US" b="1"/>
              <a:t>accept</a:t>
            </a:r>
            <a:r>
              <a:rPr lang="en-US"/>
              <a:t> the change but </a:t>
            </a:r>
            <a:r>
              <a:rPr lang="en-US" b="1"/>
              <a:t>embrace</a:t>
            </a:r>
            <a:r>
              <a:rPr lang="en-US"/>
              <a:t> it (or as I said earlier—</a:t>
            </a:r>
            <a:r>
              <a:rPr lang="en-US" b="1"/>
              <a:t>LEAN INTO THE CHANGE</a:t>
            </a:r>
            <a:r>
              <a:rPr lang="en-US"/>
              <a:t>)</a:t>
            </a:r>
          </a:p>
          <a:p>
            <a:pPr marL="155608" lvl="0" indent="-167129"/>
            <a:r>
              <a:rPr lang="en-US"/>
              <a:t>They can then start to restructure their ways of working and become more productive and positive.</a:t>
            </a:r>
          </a:p>
          <a:p>
            <a:pPr marL="155608" lvl="0" indent="-167129"/>
            <a:r>
              <a:rPr lang="en-US" altLang="en-US"/>
              <a:t>You will notice </a:t>
            </a:r>
            <a:r>
              <a:rPr lang="en-US" altLang="en-US" b="1"/>
              <a:t>more energy and enthusiasm in people in this stage.</a:t>
            </a:r>
          </a:p>
          <a:p>
            <a:pPr marL="0" indent="0">
              <a:buNone/>
            </a:pPr>
            <a:endParaRPr lang="en-US"/>
          </a:p>
          <a:p>
            <a:pPr marL="0" indent="0">
              <a:buNone/>
            </a:pPr>
            <a:r>
              <a:rPr lang="en-US"/>
              <a:t>Group discussion: </a:t>
            </a:r>
            <a:r>
              <a:rPr lang="en-US" b="1"/>
              <a:t>Curious where you all are personally on the change bridge?</a:t>
            </a:r>
          </a:p>
          <a:p>
            <a:pPr marL="0" indent="0">
              <a:buNone/>
            </a:pPr>
            <a:endParaRPr lang="en-US"/>
          </a:p>
        </p:txBody>
      </p:sp>
    </p:spTree>
    <p:extLst>
      <p:ext uri="{BB962C8B-B14F-4D97-AF65-F5344CB8AC3E}">
        <p14:creationId xmlns:p14="http://schemas.microsoft.com/office/powerpoint/2010/main" val="375933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0.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4.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6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7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xml"/><Relationship Id="rId1" Type="http://schemas.openxmlformats.org/officeDocument/2006/relationships/tags" Target="../tags/tag75.xml"/><Relationship Id="rId4" Type="http://schemas.openxmlformats.org/officeDocument/2006/relationships/image" Target="../media/image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xml"/><Relationship Id="rId1" Type="http://schemas.openxmlformats.org/officeDocument/2006/relationships/tags" Target="../tags/tag76.xml"/><Relationship Id="rId4" Type="http://schemas.openxmlformats.org/officeDocument/2006/relationships/image" Target="../media/image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xml"/><Relationship Id="rId1" Type="http://schemas.openxmlformats.org/officeDocument/2006/relationships/tags" Target="../tags/tag7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xml"/><Relationship Id="rId1" Type="http://schemas.openxmlformats.org/officeDocument/2006/relationships/tags" Target="../tags/tag78.xml"/><Relationship Id="rId4" Type="http://schemas.openxmlformats.org/officeDocument/2006/relationships/image" Target="../media/image6.emf"/></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xml"/><Relationship Id="rId1" Type="http://schemas.openxmlformats.org/officeDocument/2006/relationships/tags" Target="../tags/tag8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xml"/><Relationship Id="rId1" Type="http://schemas.openxmlformats.org/officeDocument/2006/relationships/tags" Target="../tags/tag8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xml"/><Relationship Id="rId1" Type="http://schemas.openxmlformats.org/officeDocument/2006/relationships/tags" Target="../tags/tag83.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xml"/><Relationship Id="rId1" Type="http://schemas.openxmlformats.org/officeDocument/2006/relationships/tags" Target="../tags/tag86.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xml"/><Relationship Id="rId1" Type="http://schemas.openxmlformats.org/officeDocument/2006/relationships/tags" Target="../tags/tag87.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xml"/><Relationship Id="rId1" Type="http://schemas.openxmlformats.org/officeDocument/2006/relationships/tags" Target="../tags/tag88.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81426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5" name="Picture 24">
            <a:extLst>
              <a:ext uri="{FF2B5EF4-FFF2-40B4-BE49-F238E27FC236}">
                <a16:creationId xmlns:a16="http://schemas.microsoft.com/office/drawing/2014/main" id="{9089FAD9-C86C-C449-AEEA-99968990087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89191" y="0"/>
            <a:ext cx="11206588" cy="3776133"/>
          </a:xfrm>
          <a:prstGeom prst="rect">
            <a:avLst/>
          </a:prstGeom>
        </p:spPr>
      </p:pic>
      <p:sp>
        <p:nvSpPr>
          <p:cNvPr id="26" name="Subtitle 2"/>
          <p:cNvSpPr>
            <a:spLocks noGrp="1"/>
          </p:cNvSpPr>
          <p:nvPr>
            <p:ph type="subTitle" idx="1" hasCustomPrompt="1"/>
          </p:nvPr>
        </p:nvSpPr>
        <p:spPr bwMode="white">
          <a:xfrm>
            <a:off x="1250953" y="5536635"/>
            <a:ext cx="6877049" cy="551589"/>
          </a:xfrm>
          <a:prstGeom prst="rect">
            <a:avLst/>
          </a:prstGeom>
        </p:spPr>
        <p:txBody>
          <a:bodyPr lIns="0" tIns="0" rIns="0" bIns="0" anchor="b"/>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kumimoji="0" lang="en-US" sz="2000" b="0" i="0" u="none" strike="noStrike" kern="1200" cap="none" spc="0" normalizeH="0" baseline="0" dirty="0">
                <a:ln>
                  <a:noFill/>
                </a:ln>
                <a:solidFill>
                  <a:sysClr val="windowText" lastClr="000000">
                    <a:tint val="75000"/>
                  </a:sysClr>
                </a:solidFill>
                <a:effectLst/>
                <a:uLnTx/>
                <a:uFillTx/>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a:t>Presenter name and date</a:t>
            </a:r>
          </a:p>
        </p:txBody>
      </p:sp>
      <p:sp>
        <p:nvSpPr>
          <p:cNvPr id="27" name="Title 1"/>
          <p:cNvSpPr>
            <a:spLocks noGrp="1"/>
          </p:cNvSpPr>
          <p:nvPr>
            <p:ph type="ctrTitle" hasCustomPrompt="1"/>
          </p:nvPr>
        </p:nvSpPr>
        <p:spPr bwMode="ltGray">
          <a:xfrm>
            <a:off x="1250952" y="4181857"/>
            <a:ext cx="10160696" cy="1124239"/>
          </a:xfrm>
          <a:prstGeom prst="rect">
            <a:avLst/>
          </a:prstGeom>
        </p:spPr>
        <p:txBody>
          <a:bodyPr vert="horz" anchor="t">
            <a:normAutofit/>
          </a:bodyPr>
          <a:lstStyle>
            <a:lvl1pPr algn="l">
              <a:lnSpc>
                <a:spcPct val="93000"/>
              </a:lnSpc>
              <a:defRPr kumimoji="0" lang="en-US" sz="4000" b="1" i="0" u="none" strike="noStrike" kern="1200" cap="none" spc="0" normalizeH="0" baseline="0" dirty="0">
                <a:ln>
                  <a:noFill/>
                </a:ln>
                <a:solidFill>
                  <a:srgbClr val="01ADAB"/>
                </a:solidFill>
                <a:effectLst/>
                <a:uLnTx/>
                <a:uFillTx/>
                <a:latin typeface="+mj-lt"/>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in Title Case</a:t>
            </a:r>
          </a:p>
        </p:txBody>
      </p:sp>
      <p:pic>
        <p:nvPicPr>
          <p:cNvPr id="30" name="Picture 2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15444" y="5561414"/>
            <a:ext cx="1950720" cy="482548"/>
          </a:xfrm>
          <a:prstGeom prst="rect">
            <a:avLst/>
          </a:prstGeom>
        </p:spPr>
      </p:pic>
      <p:sp>
        <p:nvSpPr>
          <p:cNvPr id="31" name="Rounded Rectangle 30">
            <a:extLst>
              <a:ext uri="{FF2B5EF4-FFF2-40B4-BE49-F238E27FC236}">
                <a16:creationId xmlns:a16="http://schemas.microsoft.com/office/drawing/2014/main" id="{E8FF3A23-BB12-0B4F-84B1-C02C1A709E13}"/>
              </a:ext>
            </a:extLst>
          </p:cNvPr>
          <p:cNvSpPr/>
          <p:nvPr userDrawn="1"/>
        </p:nvSpPr>
        <p:spPr>
          <a:xfrm>
            <a:off x="457200" y="457200"/>
            <a:ext cx="11277600" cy="5943600"/>
          </a:xfrm>
          <a:prstGeom prst="roundRect">
            <a:avLst>
              <a:gd name="adj" fmla="val 4855"/>
            </a:avLst>
          </a:prstGeom>
          <a:noFill/>
          <a:ln w="38100" cap="flat" cmpd="sng" algn="ctr">
            <a:solidFill>
              <a:srgbClr val="01ADA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139777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g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91844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10" name="Picture Placeholder 10"/>
          <p:cNvSpPr>
            <a:spLocks noGrp="1"/>
          </p:cNvSpPr>
          <p:nvPr>
            <p:ph type="pic" sz="quarter" idx="14"/>
          </p:nvPr>
        </p:nvSpPr>
        <p:spPr>
          <a:xfrm>
            <a:off x="463296" y="1803401"/>
            <a:ext cx="3467608" cy="1828800"/>
          </a:xfrm>
        </p:spPr>
        <p:txBody>
          <a:bodyPr/>
          <a:lstStyle>
            <a:lvl1pPr>
              <a:defRPr sz="1600" b="1">
                <a:latin typeface="+mn-lt"/>
                <a:ea typeface="+mn-ea"/>
                <a:cs typeface="+mn-cs"/>
              </a:defRPr>
            </a:lvl1pPr>
          </a:lstStyle>
          <a:p>
            <a:r>
              <a:rPr lang="en-US"/>
              <a:t>Click icon to add picture</a:t>
            </a:r>
          </a:p>
        </p:txBody>
      </p:sp>
      <p:sp>
        <p:nvSpPr>
          <p:cNvPr id="9" name="Content Placeholder 2"/>
          <p:cNvSpPr>
            <a:spLocks noGrp="1"/>
          </p:cNvSpPr>
          <p:nvPr>
            <p:ph idx="13" hasCustomPrompt="1"/>
          </p:nvPr>
        </p:nvSpPr>
        <p:spPr>
          <a:xfrm>
            <a:off x="463296" y="3996867"/>
            <a:ext cx="3467608"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Content Placeholder 2"/>
          <p:cNvSpPr>
            <a:spLocks noGrp="1"/>
          </p:cNvSpPr>
          <p:nvPr>
            <p:ph idx="1" hasCustomPrompt="1"/>
          </p:nvPr>
        </p:nvSpPr>
        <p:spPr>
          <a:xfrm>
            <a:off x="4368292" y="3996867"/>
            <a:ext cx="3467608"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1" name="Picture Placeholder 10"/>
          <p:cNvSpPr>
            <a:spLocks noGrp="1"/>
          </p:cNvSpPr>
          <p:nvPr>
            <p:ph type="pic" sz="quarter" idx="15"/>
          </p:nvPr>
        </p:nvSpPr>
        <p:spPr>
          <a:xfrm>
            <a:off x="4368292" y="1803401"/>
            <a:ext cx="3467608" cy="1828800"/>
          </a:xfrm>
        </p:spPr>
        <p:txBody>
          <a:bodyPr/>
          <a:lstStyle>
            <a:lvl1pPr>
              <a:defRPr sz="1600" b="1">
                <a:latin typeface="+mn-lt"/>
                <a:ea typeface="+mn-ea"/>
                <a:cs typeface="+mn-cs"/>
              </a:defRPr>
            </a:lvl1pPr>
          </a:lstStyle>
          <a:p>
            <a:r>
              <a:rPr lang="en-US"/>
              <a:t>Click icon to add picture</a:t>
            </a:r>
          </a:p>
        </p:txBody>
      </p:sp>
      <p:sp>
        <p:nvSpPr>
          <p:cNvPr id="14" name="Content Placeholder 2"/>
          <p:cNvSpPr>
            <a:spLocks noGrp="1"/>
          </p:cNvSpPr>
          <p:nvPr>
            <p:ph idx="18" hasCustomPrompt="1"/>
          </p:nvPr>
        </p:nvSpPr>
        <p:spPr>
          <a:xfrm>
            <a:off x="8273288" y="3996867"/>
            <a:ext cx="3467608"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5" name="Picture Placeholder 10"/>
          <p:cNvSpPr>
            <a:spLocks noGrp="1"/>
          </p:cNvSpPr>
          <p:nvPr>
            <p:ph type="pic" sz="quarter" idx="19"/>
          </p:nvPr>
        </p:nvSpPr>
        <p:spPr>
          <a:xfrm>
            <a:off x="8273288" y="1803401"/>
            <a:ext cx="3467608" cy="1828800"/>
          </a:xfrm>
        </p:spPr>
        <p:txBody>
          <a:bodyPr/>
          <a:lstStyle>
            <a:lvl1pPr>
              <a:defRPr sz="1600" b="1">
                <a:latin typeface="+mn-lt"/>
                <a:ea typeface="+mn-ea"/>
                <a:cs typeface="+mn-cs"/>
              </a:defRPr>
            </a:lvl1pPr>
          </a:lstStyle>
          <a:p>
            <a:r>
              <a:rPr lang="en-US"/>
              <a:t>Click icon to add picture</a:t>
            </a:r>
          </a:p>
        </p:txBody>
      </p:sp>
    </p:spTree>
    <p:extLst>
      <p:ext uri="{BB962C8B-B14F-4D97-AF65-F5344CB8AC3E}">
        <p14:creationId xmlns:p14="http://schemas.microsoft.com/office/powerpoint/2010/main" val="2236172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g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15908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10" name="Picture Placeholder 10"/>
          <p:cNvSpPr>
            <a:spLocks noGrp="1"/>
          </p:cNvSpPr>
          <p:nvPr>
            <p:ph type="pic" sz="quarter" idx="14"/>
          </p:nvPr>
        </p:nvSpPr>
        <p:spPr>
          <a:xfrm>
            <a:off x="463296" y="1803401"/>
            <a:ext cx="2547112" cy="1828800"/>
          </a:xfrm>
        </p:spPr>
        <p:txBody>
          <a:bodyPr/>
          <a:lstStyle>
            <a:lvl1pPr>
              <a:defRPr sz="1600" b="1">
                <a:latin typeface="+mn-lt"/>
                <a:ea typeface="+mn-ea"/>
                <a:cs typeface="+mn-cs"/>
              </a:defRPr>
            </a:lvl1pPr>
          </a:lstStyle>
          <a:p>
            <a:r>
              <a:rPr lang="en-US"/>
              <a:t>Click icon to add picture</a:t>
            </a:r>
          </a:p>
        </p:txBody>
      </p:sp>
      <p:sp>
        <p:nvSpPr>
          <p:cNvPr id="9" name="Content Placeholder 2"/>
          <p:cNvSpPr>
            <a:spLocks noGrp="1"/>
          </p:cNvSpPr>
          <p:nvPr>
            <p:ph idx="13" hasCustomPrompt="1"/>
          </p:nvPr>
        </p:nvSpPr>
        <p:spPr>
          <a:xfrm>
            <a:off x="463296" y="3996867"/>
            <a:ext cx="2547112"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Content Placeholder 2"/>
          <p:cNvSpPr>
            <a:spLocks noGrp="1"/>
          </p:cNvSpPr>
          <p:nvPr>
            <p:ph idx="1" hasCustomPrompt="1"/>
          </p:nvPr>
        </p:nvSpPr>
        <p:spPr>
          <a:xfrm>
            <a:off x="3373459" y="3996867"/>
            <a:ext cx="2547112"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1" name="Picture Placeholder 10"/>
          <p:cNvSpPr>
            <a:spLocks noGrp="1"/>
          </p:cNvSpPr>
          <p:nvPr>
            <p:ph type="pic" sz="quarter" idx="15"/>
          </p:nvPr>
        </p:nvSpPr>
        <p:spPr>
          <a:xfrm>
            <a:off x="3373459" y="1803401"/>
            <a:ext cx="2547112" cy="1828800"/>
          </a:xfrm>
        </p:spPr>
        <p:txBody>
          <a:bodyPr/>
          <a:lstStyle>
            <a:lvl1pPr>
              <a:defRPr sz="1600" b="1">
                <a:latin typeface="+mn-lt"/>
                <a:ea typeface="+mn-ea"/>
                <a:cs typeface="+mn-cs"/>
              </a:defRPr>
            </a:lvl1pPr>
          </a:lstStyle>
          <a:p>
            <a:r>
              <a:rPr lang="en-US"/>
              <a:t>Click icon to add picture</a:t>
            </a:r>
          </a:p>
        </p:txBody>
      </p:sp>
      <p:sp>
        <p:nvSpPr>
          <p:cNvPr id="14" name="Content Placeholder 2"/>
          <p:cNvSpPr>
            <a:spLocks noGrp="1"/>
          </p:cNvSpPr>
          <p:nvPr>
            <p:ph idx="18" hasCustomPrompt="1"/>
          </p:nvPr>
        </p:nvSpPr>
        <p:spPr>
          <a:xfrm>
            <a:off x="6283622" y="3996867"/>
            <a:ext cx="2547112"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5" name="Picture Placeholder 10"/>
          <p:cNvSpPr>
            <a:spLocks noGrp="1"/>
          </p:cNvSpPr>
          <p:nvPr>
            <p:ph type="pic" sz="quarter" idx="19"/>
          </p:nvPr>
        </p:nvSpPr>
        <p:spPr>
          <a:xfrm>
            <a:off x="6283622" y="1803401"/>
            <a:ext cx="2547112" cy="1828800"/>
          </a:xfrm>
        </p:spPr>
        <p:txBody>
          <a:bodyPr/>
          <a:lstStyle>
            <a:lvl1pPr>
              <a:defRPr sz="1600" b="1">
                <a:latin typeface="+mn-lt"/>
                <a:ea typeface="+mn-ea"/>
                <a:cs typeface="+mn-cs"/>
              </a:defRPr>
            </a:lvl1pPr>
          </a:lstStyle>
          <a:p>
            <a:r>
              <a:rPr lang="en-US"/>
              <a:t>Click icon to add picture</a:t>
            </a:r>
          </a:p>
        </p:txBody>
      </p:sp>
      <p:sp>
        <p:nvSpPr>
          <p:cNvPr id="18" name="Content Placeholder 2"/>
          <p:cNvSpPr>
            <a:spLocks noGrp="1"/>
          </p:cNvSpPr>
          <p:nvPr>
            <p:ph idx="23" hasCustomPrompt="1"/>
          </p:nvPr>
        </p:nvSpPr>
        <p:spPr>
          <a:xfrm>
            <a:off x="9193784" y="3996867"/>
            <a:ext cx="2547112"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9" name="Picture Placeholder 10"/>
          <p:cNvSpPr>
            <a:spLocks noGrp="1"/>
          </p:cNvSpPr>
          <p:nvPr>
            <p:ph type="pic" sz="quarter" idx="24"/>
          </p:nvPr>
        </p:nvSpPr>
        <p:spPr>
          <a:xfrm>
            <a:off x="9193784" y="1803401"/>
            <a:ext cx="2547112" cy="1828800"/>
          </a:xfrm>
        </p:spPr>
        <p:txBody>
          <a:bodyPr/>
          <a:lstStyle>
            <a:lvl1pPr>
              <a:defRPr sz="1600" b="1">
                <a:latin typeface="+mn-lt"/>
                <a:ea typeface="+mn-ea"/>
                <a:cs typeface="+mn-cs"/>
              </a:defRPr>
            </a:lvl1pPr>
          </a:lstStyle>
          <a:p>
            <a:r>
              <a:rPr lang="en-US"/>
              <a:t>Click icon to add picture</a:t>
            </a:r>
          </a:p>
        </p:txBody>
      </p:sp>
    </p:spTree>
    <p:extLst>
      <p:ext uri="{BB962C8B-B14F-4D97-AF65-F5344CB8AC3E}">
        <p14:creationId xmlns:p14="http://schemas.microsoft.com/office/powerpoint/2010/main" val="1774631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2122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463296" y="1701800"/>
            <a:ext cx="11277600" cy="830997"/>
          </a:xfrm>
        </p:spPr>
        <p:txBody>
          <a:bodyPr>
            <a:spAutoFit/>
          </a:bodyPr>
          <a:lstStyle>
            <a:lvl1pPr algn="l" defTabSz="914378" rtl="0" eaLnBrk="1" latinLnBrk="0" hangingPunct="1">
              <a:lnSpc>
                <a:spcPct val="90000"/>
              </a:lnSpc>
              <a:spcBef>
                <a:spcPct val="0"/>
              </a:spcBef>
              <a:buNone/>
              <a:defRPr lang="en-US" sz="6000" b="1" kern="1200" cap="none" baseline="0" dirty="0">
                <a:solidFill>
                  <a:srgbClr val="BFEAEA"/>
                </a:solidFill>
                <a:latin typeface="+mn-lt"/>
                <a:ea typeface="+mn-ea"/>
                <a:cs typeface="+mn-cs"/>
              </a:defRPr>
            </a:lvl1pPr>
          </a:lstStyle>
          <a:p>
            <a:pPr lvl="0"/>
            <a:r>
              <a:rPr lang="en-US"/>
              <a:t>Divider slide</a:t>
            </a:r>
          </a:p>
        </p:txBody>
      </p:sp>
      <p:pic>
        <p:nvPicPr>
          <p:cNvPr id="24" name="Picture 2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5" name="TextBox 24"/>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36336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and Supporting Text">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47665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463296" y="1701800"/>
            <a:ext cx="11277600" cy="830997"/>
          </a:xfrm>
        </p:spPr>
        <p:txBody>
          <a:bodyPr>
            <a:spAutoFit/>
          </a:bodyPr>
          <a:lstStyle>
            <a:lvl1pPr algn="l" defTabSz="914378" rtl="0" eaLnBrk="1" latinLnBrk="0" hangingPunct="1">
              <a:lnSpc>
                <a:spcPct val="90000"/>
              </a:lnSpc>
              <a:spcBef>
                <a:spcPct val="0"/>
              </a:spcBef>
              <a:buNone/>
              <a:defRPr lang="en-US" sz="6000" b="1" kern="1200" cap="none" baseline="0" dirty="0">
                <a:solidFill>
                  <a:srgbClr val="BFEAEA"/>
                </a:solidFill>
                <a:latin typeface="+mn-lt"/>
                <a:ea typeface="+mn-ea"/>
                <a:cs typeface="+mn-cs"/>
              </a:defRPr>
            </a:lvl1pPr>
          </a:lstStyle>
          <a:p>
            <a:pPr lvl="0"/>
            <a:r>
              <a:rPr lang="en-US"/>
              <a:t>Divider slide</a:t>
            </a:r>
          </a:p>
        </p:txBody>
      </p:sp>
      <p:sp>
        <p:nvSpPr>
          <p:cNvPr id="6" name="Text Placeholder 4">
            <a:extLst>
              <a:ext uri="{FF2B5EF4-FFF2-40B4-BE49-F238E27FC236}">
                <a16:creationId xmlns:a16="http://schemas.microsoft.com/office/drawing/2014/main" id="{ABB910CC-387C-AF41-9F31-4DE5C5FC26F6}"/>
              </a:ext>
            </a:extLst>
          </p:cNvPr>
          <p:cNvSpPr>
            <a:spLocks noGrp="1"/>
          </p:cNvSpPr>
          <p:nvPr>
            <p:ph type="body" sz="quarter" idx="13" hasCustomPrompt="1"/>
          </p:nvPr>
        </p:nvSpPr>
        <p:spPr>
          <a:xfrm>
            <a:off x="463295" y="3429000"/>
            <a:ext cx="11277600" cy="1016909"/>
          </a:xfrm>
        </p:spPr>
        <p:txBody>
          <a:bodyPr lIns="0" tIns="0" rIns="0" bIns="0"/>
          <a:lstStyle>
            <a:lvl1pPr>
              <a:lnSpc>
                <a:spcPct val="120000"/>
              </a:lnSpc>
              <a:defRPr sz="2000" b="0">
                <a:solidFill>
                  <a:schemeClr val="bg1"/>
                </a:solidFill>
                <a:latin typeface="+mn-lt"/>
                <a:ea typeface="+mn-ea"/>
                <a:cs typeface="+mn-cs"/>
              </a:defRPr>
            </a:lvl1pPr>
          </a:lstStyle>
          <a:p>
            <a:pPr lvl="0"/>
            <a:r>
              <a:rPr lang="en-US"/>
              <a:t>Supporting text</a:t>
            </a:r>
          </a:p>
        </p:txBody>
      </p:sp>
      <p:pic>
        <p:nvPicPr>
          <p:cNvPr id="15" name="Picture 14"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6" name="TextBox 15"/>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4746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rgbClr val="BFEAEA"/>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37923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6"/>
          <p:cNvSpPr>
            <a:spLocks noGrp="1"/>
          </p:cNvSpPr>
          <p:nvPr>
            <p:ph type="body" sz="quarter" idx="14" hasCustomPrompt="1"/>
          </p:nvPr>
        </p:nvSpPr>
        <p:spPr>
          <a:xfrm>
            <a:off x="463296" y="463297"/>
            <a:ext cx="11277600" cy="4794504"/>
          </a:xfrm>
        </p:spPr>
        <p:txBody>
          <a:bodyPr anchor="ctr">
            <a:noAutofit/>
          </a:bodyPr>
          <a:lstStyle>
            <a:lvl1pPr marL="0" marR="0" indent="0" algn="l" defTabSz="1219170" rtl="0" eaLnBrk="1" fontAlgn="auto" latinLnBrk="0" hangingPunct="1">
              <a:lnSpc>
                <a:spcPct val="100000"/>
              </a:lnSpc>
              <a:spcBef>
                <a:spcPct val="0"/>
              </a:spcBef>
              <a:spcAft>
                <a:spcPts val="0"/>
              </a:spcAft>
              <a:buClrTx/>
              <a:buSzTx/>
              <a:buFontTx/>
              <a:buNone/>
              <a:tabLst/>
              <a:defRPr kumimoji="0" lang="en-US" sz="5200" b="1" i="1" u="none" strike="noStrike" kern="0" cap="none" spc="0" normalizeH="0" baseline="0" dirty="0" smtClean="0">
                <a:ln>
                  <a:noFill/>
                </a:ln>
                <a:solidFill>
                  <a:srgbClr val="01ADAB"/>
                </a:solidFill>
                <a:effectLst/>
                <a:uLnTx/>
                <a:uFillTx/>
                <a:latin typeface="+mn-lt"/>
                <a:ea typeface="+mn-ea"/>
                <a:cs typeface="+mn-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a:t>“Click to add quote” </a:t>
            </a:r>
          </a:p>
        </p:txBody>
      </p:sp>
      <p:sp>
        <p:nvSpPr>
          <p:cNvPr id="5" name="Text Placeholder 4">
            <a:extLst>
              <a:ext uri="{FF2B5EF4-FFF2-40B4-BE49-F238E27FC236}">
                <a16:creationId xmlns:a16="http://schemas.microsoft.com/office/drawing/2014/main" id="{ABB910CC-387C-AF41-9F31-4DE5C5FC26F6}"/>
              </a:ext>
            </a:extLst>
          </p:cNvPr>
          <p:cNvSpPr>
            <a:spLocks noGrp="1"/>
          </p:cNvSpPr>
          <p:nvPr>
            <p:ph type="body" sz="quarter" idx="13" hasCustomPrompt="1"/>
          </p:nvPr>
        </p:nvSpPr>
        <p:spPr>
          <a:xfrm>
            <a:off x="463552" y="5269475"/>
            <a:ext cx="6242049" cy="276999"/>
          </a:xfrm>
        </p:spPr>
        <p:txBody>
          <a:bodyPr lIns="0" tIns="0" rIns="0" bIns="0">
            <a:noAutofit/>
          </a:bodyPr>
          <a:lstStyle>
            <a:lvl1pPr marL="0" marR="0" indent="0" algn="l" defTabSz="1219170" rtl="0" eaLnBrk="1" fontAlgn="auto" latinLnBrk="0" hangingPunct="1">
              <a:lnSpc>
                <a:spcPct val="90000"/>
              </a:lnSpc>
              <a:spcBef>
                <a:spcPts val="0"/>
              </a:spcBef>
              <a:spcAft>
                <a:spcPts val="800"/>
              </a:spcAft>
              <a:buClrTx/>
              <a:buSzTx/>
              <a:buFont typeface="Arial" panose="020B0604020202020204" pitchFamily="34" charset="0"/>
              <a:buNone/>
              <a:tabLst/>
              <a:defRPr kumimoji="0" lang="en-US" sz="2000" b="0" i="1" u="none" strike="noStrike" kern="1200" cap="none" spc="0" normalizeH="0" baseline="0" dirty="0">
                <a:ln>
                  <a:noFill/>
                </a:ln>
                <a:solidFill>
                  <a:srgbClr val="696969"/>
                </a:solidFill>
                <a:effectLst/>
                <a:uLnTx/>
                <a:uFillTx/>
                <a:latin typeface="+mn-lt"/>
                <a:ea typeface="+mn-ea"/>
                <a:cs typeface="+mn-cs"/>
              </a:defRPr>
            </a:lvl1pPr>
          </a:lstStyle>
          <a:p>
            <a:pPr marL="0" marR="0" lvl="0" indent="0" algn="l" defTabSz="1219170" rtl="0" eaLnBrk="1" fontAlgn="auto" latinLnBrk="0" hangingPunct="1">
              <a:lnSpc>
                <a:spcPct val="90000"/>
              </a:lnSpc>
              <a:spcBef>
                <a:spcPts val="0"/>
              </a:spcBef>
              <a:spcAft>
                <a:spcPts val="800"/>
              </a:spcAft>
              <a:buClrTx/>
              <a:buSzTx/>
              <a:buFont typeface="Arial" panose="020B0604020202020204" pitchFamily="34" charset="0"/>
              <a:buNone/>
              <a:tabLst/>
              <a:defRPr/>
            </a:pPr>
            <a:r>
              <a:rPr lang="en-US"/>
              <a:t>Click to add attribution</a:t>
            </a:r>
          </a:p>
        </p:txBody>
      </p:sp>
    </p:spTree>
    <p:extLst>
      <p:ext uri="{BB962C8B-B14F-4D97-AF65-F5344CB8AC3E}">
        <p14:creationId xmlns:p14="http://schemas.microsoft.com/office/powerpoint/2010/main" val="1254379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Backgroun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03348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0" name="Picture 19" descr="A picture containing background pattern&#10;&#10;Description automatically generated">
            <a:extLst>
              <a:ext uri="{FF2B5EF4-FFF2-40B4-BE49-F238E27FC236}">
                <a16:creationId xmlns:a16="http://schemas.microsoft.com/office/drawing/2014/main" id="{BB9D032A-4DA0-4647-8FD5-F73A2BA7E6A0}"/>
              </a:ext>
            </a:extLst>
          </p:cNvPr>
          <p:cNvPicPr>
            <a:picLocks/>
          </p:cNvPicPr>
          <p:nvPr userDrawn="1"/>
        </p:nvPicPr>
        <p:blipFill rotWithShape="1">
          <a:blip r:embed="rId5">
            <a:extLst>
              <a:ext uri="{28A0092B-C50C-407E-A947-70E740481C1C}">
                <a14:useLocalDpi xmlns:a14="http://schemas.microsoft.com/office/drawing/2010/main" val="0"/>
              </a:ext>
            </a:extLst>
          </a:blip>
          <a:srcRect b="11482"/>
          <a:stretch/>
        </p:blipFill>
        <p:spPr>
          <a:xfrm>
            <a:off x="1806" y="0"/>
            <a:ext cx="12190428" cy="6096000"/>
          </a:xfrm>
          <a:prstGeom prst="rect">
            <a:avLst/>
          </a:prstGeom>
        </p:spPr>
      </p:pic>
      <p:sp>
        <p:nvSpPr>
          <p:cNvPr id="24" name="Picture Placeholder 12">
            <a:extLst>
              <a:ext uri="{FF2B5EF4-FFF2-40B4-BE49-F238E27FC236}">
                <a16:creationId xmlns:a16="http://schemas.microsoft.com/office/drawing/2014/main" id="{770136C5-F8DD-4D6F-847F-895AD71DD966}"/>
              </a:ext>
            </a:extLst>
          </p:cNvPr>
          <p:cNvSpPr>
            <a:spLocks noGrp="1"/>
          </p:cNvSpPr>
          <p:nvPr>
            <p:ph type="pic" sz="quarter" idx="14"/>
          </p:nvPr>
        </p:nvSpPr>
        <p:spPr>
          <a:xfrm>
            <a:off x="463552" y="990602"/>
            <a:ext cx="2584449" cy="2618317"/>
          </a:xfrm>
        </p:spPr>
        <p:txBody>
          <a:bodyPr/>
          <a:lstStyle>
            <a:lvl1pPr>
              <a:defRPr sz="2000" b="1"/>
            </a:lvl1pPr>
          </a:lstStyle>
          <a:p>
            <a:endParaRPr lang="en-US"/>
          </a:p>
        </p:txBody>
      </p:sp>
      <p:sp>
        <p:nvSpPr>
          <p:cNvPr id="25" name="Content Placeholder 8">
            <a:extLst>
              <a:ext uri="{FF2B5EF4-FFF2-40B4-BE49-F238E27FC236}">
                <a16:creationId xmlns:a16="http://schemas.microsoft.com/office/drawing/2014/main" id="{B47DB285-C48E-445F-8E65-6DF5BA00785E}"/>
              </a:ext>
            </a:extLst>
          </p:cNvPr>
          <p:cNvSpPr>
            <a:spLocks noGrp="1"/>
          </p:cNvSpPr>
          <p:nvPr>
            <p:ph sz="quarter" idx="12"/>
          </p:nvPr>
        </p:nvSpPr>
        <p:spPr>
          <a:xfrm>
            <a:off x="3556000" y="990602"/>
            <a:ext cx="8178800" cy="4639733"/>
          </a:xfrm>
        </p:spPr>
        <p:txBody>
          <a:bodyPr/>
          <a:lstStyle>
            <a:lvl1pPr>
              <a:lnSpc>
                <a:spcPct val="110000"/>
              </a:lnSpc>
              <a:spcAft>
                <a:spcPts val="0"/>
              </a:spcAft>
              <a:defRPr sz="3200" b="1" i="1">
                <a:latin typeface="+mn-lt"/>
                <a:ea typeface="+mn-ea"/>
                <a:cs typeface="+mn-cs"/>
              </a:defRPr>
            </a:lvl1pPr>
          </a:lstStyle>
          <a:p>
            <a:pPr lvl="0"/>
            <a:r>
              <a:rPr lang="en-US"/>
              <a:t>Click to edit Master text styles</a:t>
            </a:r>
          </a:p>
        </p:txBody>
      </p:sp>
      <p:sp>
        <p:nvSpPr>
          <p:cNvPr id="26" name="Text Placeholder 10">
            <a:extLst>
              <a:ext uri="{FF2B5EF4-FFF2-40B4-BE49-F238E27FC236}">
                <a16:creationId xmlns:a16="http://schemas.microsoft.com/office/drawing/2014/main" id="{95A99FCE-4B1F-42B4-8D4B-0D8F7E3CF3B5}"/>
              </a:ext>
            </a:extLst>
          </p:cNvPr>
          <p:cNvSpPr>
            <a:spLocks noGrp="1"/>
          </p:cNvSpPr>
          <p:nvPr>
            <p:ph type="body" sz="quarter" idx="13" hasCustomPrompt="1"/>
          </p:nvPr>
        </p:nvSpPr>
        <p:spPr>
          <a:xfrm>
            <a:off x="457200" y="3835400"/>
            <a:ext cx="2590800" cy="812800"/>
          </a:xfrm>
        </p:spPr>
        <p:txBody>
          <a:bodyPr/>
          <a:lstStyle>
            <a:lvl1pPr>
              <a:defRPr sz="1800" b="0" i="1">
                <a:latin typeface="+mn-lt"/>
                <a:ea typeface="+mn-ea"/>
                <a:cs typeface="+mn-cs"/>
              </a:defRPr>
            </a:lvl1pPr>
          </a:lstStyle>
          <a:p>
            <a:pPr lvl="0"/>
            <a:r>
              <a:rPr lang="en-US"/>
              <a:t>Enter Name/Title</a:t>
            </a:r>
          </a:p>
        </p:txBody>
      </p:sp>
    </p:spTree>
    <p:extLst>
      <p:ext uri="{BB962C8B-B14F-4D97-AF65-F5344CB8AC3E}">
        <p14:creationId xmlns:p14="http://schemas.microsoft.com/office/powerpoint/2010/main" val="227341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Major Statement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6077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12">
            <a:extLst>
              <a:ext uri="{FF2B5EF4-FFF2-40B4-BE49-F238E27FC236}">
                <a16:creationId xmlns:a16="http://schemas.microsoft.com/office/drawing/2014/main" id="{FE5E1917-E0D3-C340-BF32-62449E7190B6}"/>
              </a:ext>
            </a:extLst>
          </p:cNvPr>
          <p:cNvSpPr>
            <a:spLocks noGrp="1"/>
          </p:cNvSpPr>
          <p:nvPr>
            <p:ph type="pic" sz="quarter" idx="12"/>
          </p:nvPr>
        </p:nvSpPr>
        <p:spPr>
          <a:xfrm>
            <a:off x="0" y="1"/>
            <a:ext cx="6096000" cy="6091767"/>
          </a:xfrm>
        </p:spPr>
        <p:txBody>
          <a:bodyPr/>
          <a:lstStyle>
            <a:lvl1pPr>
              <a:defRPr sz="2000" b="1"/>
            </a:lvl1pPr>
          </a:lstStyle>
          <a:p>
            <a:endParaRPr lang="en-US"/>
          </a:p>
        </p:txBody>
      </p:sp>
      <p:sp>
        <p:nvSpPr>
          <p:cNvPr id="8" name="Text Placeholder 6">
            <a:extLst>
              <a:ext uri="{FF2B5EF4-FFF2-40B4-BE49-F238E27FC236}">
                <a16:creationId xmlns:a16="http://schemas.microsoft.com/office/drawing/2014/main" id="{2B85B31E-B06F-E744-961A-FD2E27B3BF31}"/>
              </a:ext>
            </a:extLst>
          </p:cNvPr>
          <p:cNvSpPr>
            <a:spLocks noGrp="1"/>
          </p:cNvSpPr>
          <p:nvPr>
            <p:ph type="body" sz="quarter" idx="13"/>
          </p:nvPr>
        </p:nvSpPr>
        <p:spPr>
          <a:xfrm>
            <a:off x="6096001" y="455085"/>
            <a:ext cx="5643033" cy="5175249"/>
          </a:xfrm>
        </p:spPr>
        <p:txBody>
          <a:bodyPr lIns="347472" rIns="347472" anchor="ctr" anchorCtr="0"/>
          <a:lstStyle>
            <a:lvl1pPr>
              <a:lnSpc>
                <a:spcPct val="120000"/>
              </a:lnSpc>
              <a:defRPr lang="en-US" sz="3600" b="1" i="0" kern="1200" dirty="0">
                <a:solidFill>
                  <a:schemeClr val="accent3"/>
                </a:solidFill>
                <a:latin typeface="+mn-lt"/>
                <a:ea typeface="+mn-ea"/>
                <a:cs typeface="+mn-cs"/>
              </a:defRPr>
            </a:lvl1pPr>
          </a:lstStyle>
          <a:p>
            <a:pPr marL="0" lvl="0" indent="0" algn="l" defTabSz="914378" rtl="0" eaLnBrk="1" latinLnBrk="0" hangingPunct="1">
              <a:lnSpc>
                <a:spcPct val="120000"/>
              </a:lnSpc>
              <a:spcBef>
                <a:spcPts val="0"/>
              </a:spcBef>
              <a:spcAft>
                <a:spcPts val="6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33438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Major Statement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2503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03CEB4E8-9A5A-3C46-B2D0-6F503986AFC1}"/>
              </a:ext>
            </a:extLst>
          </p:cNvPr>
          <p:cNvSpPr>
            <a:spLocks noGrp="1"/>
          </p:cNvSpPr>
          <p:nvPr>
            <p:ph type="body" sz="quarter" idx="12"/>
          </p:nvPr>
        </p:nvSpPr>
        <p:spPr>
          <a:xfrm>
            <a:off x="4013201" y="455085"/>
            <a:ext cx="7725833" cy="5175249"/>
          </a:xfrm>
        </p:spPr>
        <p:txBody>
          <a:bodyPr lIns="347472" rIns="347472" anchor="ctr" anchorCtr="0"/>
          <a:lstStyle>
            <a:lvl1pPr>
              <a:lnSpc>
                <a:spcPct val="120000"/>
              </a:lnSpc>
              <a:defRPr lang="en-US" sz="3600" b="1" i="0" kern="1200" dirty="0">
                <a:solidFill>
                  <a:schemeClr val="accent3"/>
                </a:solidFill>
                <a:latin typeface="+mn-lt"/>
                <a:ea typeface="+mn-ea"/>
                <a:cs typeface="+mn-cs"/>
                <a:sym typeface="Trebuchet MS" panose="020B0603020202020204" pitchFamily="34" charset="0"/>
              </a:defRPr>
            </a:lvl1pPr>
          </a:lstStyle>
          <a:p>
            <a:pPr marL="0" lvl="0" indent="0" algn="l" defTabSz="914378" rtl="0" eaLnBrk="1" latinLnBrk="0" hangingPunct="1">
              <a:lnSpc>
                <a:spcPct val="120000"/>
              </a:lnSpc>
              <a:spcBef>
                <a:spcPts val="0"/>
              </a:spcBef>
              <a:spcAft>
                <a:spcPts val="600"/>
              </a:spcAft>
              <a:buFont typeface="Arial" panose="020B0604020202020204" pitchFamily="34" charset="0"/>
              <a:buNone/>
            </a:pPr>
            <a:r>
              <a:rPr lang="en-US"/>
              <a:t>Click to edit Master text styles</a:t>
            </a:r>
          </a:p>
        </p:txBody>
      </p:sp>
      <p:sp>
        <p:nvSpPr>
          <p:cNvPr id="6" name="Picture Placeholder 4">
            <a:extLst>
              <a:ext uri="{FF2B5EF4-FFF2-40B4-BE49-F238E27FC236}">
                <a16:creationId xmlns:a16="http://schemas.microsoft.com/office/drawing/2014/main" id="{860B3F11-49CC-2440-B17A-D900564C445A}"/>
              </a:ext>
            </a:extLst>
          </p:cNvPr>
          <p:cNvSpPr>
            <a:spLocks noGrp="1"/>
          </p:cNvSpPr>
          <p:nvPr>
            <p:ph type="pic" sz="quarter" idx="13"/>
          </p:nvPr>
        </p:nvSpPr>
        <p:spPr>
          <a:xfrm>
            <a:off x="0" y="1"/>
            <a:ext cx="4013200" cy="6091767"/>
          </a:xfrm>
          <a:noFill/>
        </p:spPr>
        <p:txBody>
          <a:bodyPr/>
          <a:lstStyle>
            <a:lvl1pPr>
              <a:defRPr lang="en-US" sz="2000" b="1" kern="1200">
                <a:solidFill>
                  <a:schemeClr val="tx1"/>
                </a:solidFill>
                <a:latin typeface="+mn-lt"/>
                <a:ea typeface="+mn-ea"/>
                <a:cs typeface="+mn-cs"/>
                <a:sym typeface="Trebuchet MS" panose="020B0603020202020204" pitchFamily="34" charset="0"/>
              </a:defRPr>
            </a:lvl1pPr>
          </a:lstStyle>
          <a:p>
            <a:endParaRPr lang="en-US"/>
          </a:p>
        </p:txBody>
      </p:sp>
    </p:spTree>
    <p:extLst>
      <p:ext uri="{BB962C8B-B14F-4D97-AF65-F5344CB8AC3E}">
        <p14:creationId xmlns:p14="http://schemas.microsoft.com/office/powerpoint/2010/main" val="494296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vy content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5696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11" name="Content Placeholder 2"/>
          <p:cNvSpPr>
            <a:spLocks noGrp="1"/>
          </p:cNvSpPr>
          <p:nvPr>
            <p:ph idx="1" hasCustomPrompt="1"/>
          </p:nvPr>
        </p:nvSpPr>
        <p:spPr>
          <a:xfrm>
            <a:off x="463296" y="1803400"/>
            <a:ext cx="11277600"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2332357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2277835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p:nvPr>
        </p:nvSpPr>
        <p:spPr>
          <a:xfrm>
            <a:off x="463296" y="463297"/>
            <a:ext cx="11277600" cy="470898"/>
          </a:xfrm>
        </p:spPr>
        <p:txBody>
          <a:bodyPr vert="horz"/>
          <a:lstStyle>
            <a:lvl1pPr>
              <a:defRPr sz="3400">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328976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94915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11" name="Content Placeholder 2"/>
          <p:cNvSpPr>
            <a:spLocks noGrp="1"/>
          </p:cNvSpPr>
          <p:nvPr>
            <p:ph idx="1" hasCustomPrompt="1"/>
          </p:nvPr>
        </p:nvSpPr>
        <p:spPr>
          <a:xfrm>
            <a:off x="463296" y="1803400"/>
            <a:ext cx="11277600"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2072158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63302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63296" y="1803400"/>
            <a:ext cx="11277600" cy="4022267"/>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3" name="Title 2"/>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969520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14392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457200" y="1544274"/>
            <a:ext cx="3625200" cy="1495794"/>
          </a:xfrm>
          <a:noFill/>
        </p:spPr>
        <p:txBody>
          <a:bodyPr vert="horz" wrap="square" lIns="0" tIns="0" rIns="320040" bIns="0" anchor="b">
            <a:noAutofit/>
          </a:bodyPr>
          <a:lstStyle>
            <a:lvl1pPr>
              <a:defRPr sz="3200">
                <a:solidFill>
                  <a:schemeClr val="accent3"/>
                </a:solidFill>
                <a:latin typeface="+mn-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67"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67"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7232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66596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n-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0" name="Picture 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1" name="TextBox 1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85799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3018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63296" y="3826800"/>
            <a:ext cx="11277600" cy="2041200"/>
          </a:xfrm>
        </p:spPr>
        <p:txBody>
          <a:bodyPr vert="horz" anchor="t">
            <a:noAutofit/>
          </a:bodyPr>
          <a:lstStyle>
            <a:lvl1pPr>
              <a:defRPr sz="5400">
                <a:solidFill>
                  <a:schemeClr val="bg1"/>
                </a:solidFill>
                <a:latin typeface="+mn-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463296" y="3680016"/>
            <a:ext cx="11731906"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5165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693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63296" y="2681103"/>
            <a:ext cx="3294585" cy="1495794"/>
          </a:xfrm>
          <a:prstGeom prst="rect">
            <a:avLst/>
          </a:prstGeom>
        </p:spPr>
        <p:txBody>
          <a:bodyPr vert="horz" anchor="ctr">
            <a:noAutofit/>
          </a:bodyPr>
          <a:lstStyle>
            <a:lvl1pPr>
              <a:defRPr sz="3200">
                <a:solidFill>
                  <a:schemeClr val="accent3"/>
                </a:solidFill>
                <a:latin typeface="+mn-lt"/>
                <a:ea typeface="+mj-ea"/>
                <a:cs typeface="+mj-cs"/>
                <a:sym typeface="Trebuchet MS" panose="020B0603020202020204" pitchFamily="34" charset="0"/>
              </a:defRPr>
            </a:lvl1pPr>
          </a:lstStyle>
          <a:p>
            <a:r>
              <a:rPr lang="en-US"/>
              <a:t>Click to add title</a:t>
            </a:r>
          </a:p>
        </p:txBody>
      </p:sp>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97508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21535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463296" y="463297"/>
            <a:ext cx="6423504" cy="470898"/>
          </a:xfrm>
        </p:spPr>
        <p:txBody>
          <a:bodyPr vert="horz"/>
          <a:lstStyle>
            <a:lvl1pPr>
              <a:defRPr sz="3400">
                <a:latin typeface="+mn-lt"/>
                <a:ea typeface="+mj-ea"/>
                <a:cs typeface="+mj-cs"/>
              </a:defRPr>
            </a:lvl1pPr>
          </a:lstStyle>
          <a:p>
            <a:r>
              <a:rPr lang="en-US"/>
              <a:t>Click to add title</a:t>
            </a:r>
          </a:p>
        </p:txBody>
      </p:sp>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33309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7923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3296" y="2681103"/>
            <a:ext cx="3294585" cy="1495794"/>
          </a:xfrm>
          <a:prstGeom prst="rect">
            <a:avLst/>
          </a:prstGeom>
        </p:spPr>
        <p:txBody>
          <a:bodyPr vert="horz" anchor="ctr">
            <a:noAutofit/>
          </a:bodyPr>
          <a:lstStyle>
            <a:lvl1pPr>
              <a:defRPr sz="3200">
                <a:solidFill>
                  <a:schemeClr val="bg1"/>
                </a:solidFill>
                <a:latin typeface="+mn-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1443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049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3296" y="1785600"/>
            <a:ext cx="4555104" cy="3286800"/>
          </a:xfrm>
          <a:prstGeom prst="rect">
            <a:avLst/>
          </a:prstGeom>
          <a:noFill/>
        </p:spPr>
        <p:txBody>
          <a:bodyPr vert="horz" wrap="square" lIns="0" tIns="0" rIns="320040" bIns="0" anchor="ctr">
            <a:noAutofit/>
          </a:bodyPr>
          <a:lstStyle>
            <a:lvl1pPr>
              <a:defRPr sz="4400">
                <a:solidFill>
                  <a:schemeClr val="bg1"/>
                </a:solidFill>
                <a:latin typeface="+mn-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2" name="TextBox 2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277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11181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4" name="Title 1"/>
          <p:cNvSpPr>
            <a:spLocks noGrp="1"/>
          </p:cNvSpPr>
          <p:nvPr>
            <p:ph type="title" hasCustomPrompt="1"/>
          </p:nvPr>
        </p:nvSpPr>
        <p:spPr bwMode="blackWhite">
          <a:xfrm>
            <a:off x="463296" y="1804650"/>
            <a:ext cx="6414257" cy="3286800"/>
          </a:xfrm>
          <a:prstGeom prst="rect">
            <a:avLst/>
          </a:prstGeom>
        </p:spPr>
        <p:txBody>
          <a:bodyPr vert="horz" anchor="ctr">
            <a:noAutofit/>
          </a:bodyPr>
          <a:lstStyle>
            <a:lvl1pPr>
              <a:defRPr sz="4400">
                <a:solidFill>
                  <a:schemeClr val="bg1"/>
                </a:solidFill>
                <a:latin typeface="+mn-lt"/>
                <a:ea typeface="+mj-ea"/>
                <a:cs typeface="+mj-cs"/>
                <a:sym typeface="Trebuchet MS" panose="020B0603020202020204" pitchFamily="34" charset="0"/>
              </a:defRPr>
            </a:lvl1pPr>
          </a:lstStyle>
          <a:p>
            <a:r>
              <a:rPr lang="en-US"/>
              <a:t>Click to edit title</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74250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2595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itle 2"/>
          <p:cNvSpPr>
            <a:spLocks noGrp="1"/>
          </p:cNvSpPr>
          <p:nvPr>
            <p:ph type="title" hasCustomPrompt="1"/>
          </p:nvPr>
        </p:nvSpPr>
        <p:spPr>
          <a:xfrm>
            <a:off x="463296" y="2764203"/>
            <a:ext cx="2645342" cy="1314311"/>
          </a:xfrm>
        </p:spPr>
        <p:txBody>
          <a:bodyPr vert="horz" anchor="ctr" anchorCtr="0">
            <a:noAutofit/>
          </a:bodyPr>
          <a:lstStyle>
            <a:lvl1pPr>
              <a:defRPr sz="3200" baseline="0">
                <a:solidFill>
                  <a:schemeClr val="accent3"/>
                </a:solidFill>
                <a:latin typeface="+mn-lt"/>
                <a:ea typeface="+mj-ea"/>
                <a:cs typeface="+mj-cs"/>
              </a:defRPr>
            </a:lvl1pPr>
          </a:lstStyle>
          <a:p>
            <a:r>
              <a:rPr lang="en-US"/>
              <a:t>Click to add title</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21350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66781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484418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3362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63296" y="2764203"/>
            <a:ext cx="2645342" cy="1314311"/>
          </a:xfrm>
        </p:spPr>
        <p:txBody>
          <a:bodyPr vert="horz" anchor="ctr" anchorCtr="0">
            <a:noAutofit/>
          </a:bodyPr>
          <a:lstStyle>
            <a:lvl1pPr>
              <a:defRPr sz="3200" baseline="0">
                <a:solidFill>
                  <a:srgbClr val="FFFFFF"/>
                </a:solidFill>
                <a:latin typeface="+mn-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4479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60582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63296" y="1785600"/>
            <a:ext cx="4228939" cy="3286800"/>
          </a:xfrm>
          <a:prstGeom prst="rect">
            <a:avLst/>
          </a:prstGeom>
        </p:spPr>
        <p:txBody>
          <a:bodyPr vert="horz" anchor="ctr">
            <a:noAutofit/>
          </a:bodyPr>
          <a:lstStyle>
            <a:lvl1pPr>
              <a:defRPr sz="4400" b="0">
                <a:solidFill>
                  <a:schemeClr val="accent3"/>
                </a:solidFill>
                <a:latin typeface="+mn-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9" name="TextBox 18"/>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6104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0262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63296" y="1785600"/>
            <a:ext cx="4228939" cy="3286800"/>
          </a:xfrm>
          <a:prstGeom prst="rect">
            <a:avLst/>
          </a:prstGeom>
        </p:spPr>
        <p:txBody>
          <a:bodyPr vert="horz" anchor="ctr">
            <a:noAutofit/>
          </a:bodyPr>
          <a:lstStyle>
            <a:lvl1pPr>
              <a:defRPr sz="4400" b="0">
                <a:solidFill>
                  <a:srgbClr val="FFFFFF"/>
                </a:solidFill>
                <a:latin typeface="+mn-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90176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3344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63296" y="463297"/>
            <a:ext cx="4840350" cy="470898"/>
          </a:xfrm>
        </p:spPr>
        <p:txBody>
          <a:bodyPr vert="horz"/>
          <a:lstStyle>
            <a:lvl1pPr>
              <a:defRPr sz="3400">
                <a:latin typeface="+mn-lt"/>
                <a:ea typeface="+mj-ea"/>
                <a:cs typeface="+mj-cs"/>
              </a:defRPr>
            </a:lvl1pPr>
          </a:lstStyle>
          <a:p>
            <a:r>
              <a:rPr lang="en-US"/>
              <a:t>Click to add title</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1823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60718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itle 1"/>
          <p:cNvSpPr>
            <a:spLocks noGrp="1"/>
          </p:cNvSpPr>
          <p:nvPr>
            <p:ph type="title" hasCustomPrompt="1"/>
          </p:nvPr>
        </p:nvSpPr>
        <p:spPr>
          <a:xfrm>
            <a:off x="463296" y="463297"/>
            <a:ext cx="4840350" cy="470898"/>
          </a:xfrm>
        </p:spPr>
        <p:txBody>
          <a:bodyPr vert="horz"/>
          <a:lstStyle>
            <a:lvl1pPr>
              <a:defRPr sz="3400">
                <a:solidFill>
                  <a:schemeClr val="bg1"/>
                </a:solidFill>
                <a:latin typeface="+mn-lt"/>
                <a:ea typeface="+mj-ea"/>
                <a:cs typeface="+mj-cs"/>
              </a:defRPr>
            </a:lvl1pPr>
          </a:lstStyle>
          <a:p>
            <a:r>
              <a:rPr lang="en-US"/>
              <a:t>Click to add title</a:t>
            </a:r>
          </a:p>
        </p:txBody>
      </p:sp>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98065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258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63296" y="463297"/>
            <a:ext cx="6423504" cy="470898"/>
          </a:xfrm>
        </p:spPr>
        <p:txBody>
          <a:bodyPr vert="horz"/>
          <a:lstStyle>
            <a:lvl1pPr>
              <a:defRPr sz="3400">
                <a:latin typeface="+mn-lt"/>
                <a:ea typeface="+mj-ea"/>
                <a:cs typeface="+mj-cs"/>
              </a:defRPr>
            </a:lvl1pPr>
          </a:lstStyle>
          <a:p>
            <a:r>
              <a:rPr lang="en-US"/>
              <a:t>Click to add title</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0453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02245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1"/>
          <p:cNvSpPr>
            <a:spLocks noGrp="1"/>
          </p:cNvSpPr>
          <p:nvPr>
            <p:ph type="title" hasCustomPrompt="1"/>
          </p:nvPr>
        </p:nvSpPr>
        <p:spPr>
          <a:xfrm>
            <a:off x="463296" y="463297"/>
            <a:ext cx="6423504" cy="470898"/>
          </a:xfrm>
        </p:spPr>
        <p:txBody>
          <a:bodyPr vert="horz"/>
          <a:lstStyle>
            <a:lvl1pPr>
              <a:defRPr sz="3400">
                <a:solidFill>
                  <a:schemeClr val="bg1"/>
                </a:solidFill>
                <a:latin typeface="+mn-lt"/>
                <a:ea typeface="+mj-ea"/>
                <a:cs typeface="+mj-cs"/>
              </a:defRPr>
            </a:lvl1pPr>
          </a:lstStyle>
          <a:p>
            <a:r>
              <a:rPr lang="en-US"/>
              <a:t>Click to add title</a:t>
            </a:r>
          </a:p>
        </p:txBody>
      </p:sp>
      <p:pic>
        <p:nvPicPr>
          <p:cNvPr id="16" name="Picture 15"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3406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798004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8" name="Title 1"/>
          <p:cNvSpPr>
            <a:spLocks noGrp="1"/>
          </p:cNvSpPr>
          <p:nvPr>
            <p:ph type="title" hasCustomPrompt="1"/>
          </p:nvPr>
        </p:nvSpPr>
        <p:spPr>
          <a:xfrm>
            <a:off x="463296" y="3826333"/>
            <a:ext cx="112776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n-lt"/>
                <a:ea typeface="+mj-ea"/>
                <a:cs typeface="+mj-cs"/>
                <a:sym typeface="Trebuchet MS" panose="020B0603020202020204" pitchFamily="34" charset="0"/>
              </a:defRPr>
            </a:lvl1pPr>
          </a:lstStyle>
          <a:p>
            <a:r>
              <a:rPr lang="en-US"/>
              <a:t>Click to add big statement text</a:t>
            </a:r>
          </a:p>
        </p:txBody>
      </p:sp>
      <p:pic>
        <p:nvPicPr>
          <p:cNvPr id="13" name="Picture 12"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4" name="TextBox 13"/>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40402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151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6" name="Rectangle 5"/>
          <p:cNvSpPr/>
          <p:nvPr userDrawn="1"/>
        </p:nvSpPr>
        <p:spPr bwMode="white">
          <a:xfrm>
            <a:off x="463296"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463296" y="3826333"/>
            <a:ext cx="112776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3"/>
                </a:solidFill>
                <a:latin typeface="+mn-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0565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25970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11" name="Picture 1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6719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29370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5" name="Content Placeholder 2"/>
          <p:cNvSpPr>
            <a:spLocks noGrp="1"/>
          </p:cNvSpPr>
          <p:nvPr>
            <p:ph idx="1" hasCustomPrompt="1"/>
          </p:nvPr>
        </p:nvSpPr>
        <p:spPr>
          <a:xfrm>
            <a:off x="463296" y="1803400"/>
            <a:ext cx="5440680"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2"/>
          <p:cNvSpPr>
            <a:spLocks noGrp="1"/>
          </p:cNvSpPr>
          <p:nvPr>
            <p:ph idx="10" hasCustomPrompt="1"/>
          </p:nvPr>
        </p:nvSpPr>
        <p:spPr>
          <a:xfrm>
            <a:off x="6300216" y="1803400"/>
            <a:ext cx="5440680"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360057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870701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3" name="Title 2"/>
          <p:cNvSpPr>
            <a:spLocks noGrp="1"/>
          </p:cNvSpPr>
          <p:nvPr>
            <p:ph type="title" hasCustomPrompt="1"/>
          </p:nvPr>
        </p:nvSpPr>
        <p:spPr>
          <a:xfrm>
            <a:off x="463296" y="463297"/>
            <a:ext cx="11277600" cy="470898"/>
          </a:xfrm>
        </p:spPr>
        <p:txBody>
          <a:bodyPr vert="horz"/>
          <a:lstStyle>
            <a:lvl1pPr>
              <a:defRPr sz="3400">
                <a:solidFill>
                  <a:schemeClr val="bg1"/>
                </a:solidFill>
                <a:latin typeface="+mj-lt"/>
                <a:ea typeface="+mj-ea"/>
                <a:cs typeface="+mj-cs"/>
              </a:defRPr>
            </a:lvl1pPr>
          </a:lstStyle>
          <a:p>
            <a:r>
              <a:rPr lang="en-US"/>
              <a:t>Click to add title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8" name="TextBox 17"/>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2207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2331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988849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79876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1" name="TextBox 1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45031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3935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5021826" y="1664256"/>
            <a:ext cx="6209072" cy="3323987"/>
          </a:xfrm>
        </p:spPr>
        <p:txBody>
          <a:bodyPr/>
          <a:lstStyle>
            <a:lvl1pPr marL="0" indent="0" algn="l" defTabSz="914400" rtl="0" eaLnBrk="1" latinLnBrk="0" hangingPunct="1">
              <a:lnSpc>
                <a:spcPct val="100000"/>
              </a:lnSpc>
              <a:defRPr lang="en-US" sz="900" b="0" kern="1200" dirty="0">
                <a:solidFill>
                  <a:schemeClr val="tx1"/>
                </a:solidFill>
                <a:latin typeface="+mn-lt"/>
                <a:ea typeface="+mn-ea"/>
                <a:cs typeface="+mn-cs"/>
              </a:defRPr>
            </a:lvl1pPr>
          </a:lstStyle>
          <a:p>
            <a:pPr lvl="0"/>
            <a:r>
              <a:rPr lang="en-US"/>
              <a:t>Text</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3491124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6501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9089FAD9-C86C-C449-AEEA-99968990087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89191" y="0"/>
            <a:ext cx="11206588" cy="3776133"/>
          </a:xfrm>
          <a:prstGeom prst="rect">
            <a:avLst/>
          </a:prstGeom>
        </p:spPr>
      </p:pic>
      <p:sp>
        <p:nvSpPr>
          <p:cNvPr id="16" name="Title 1"/>
          <p:cNvSpPr txBox="1">
            <a:spLocks/>
          </p:cNvSpPr>
          <p:nvPr userDrawn="1"/>
        </p:nvSpPr>
        <p:spPr>
          <a:xfrm>
            <a:off x="1015652" y="4181857"/>
            <a:ext cx="10160696" cy="1124239"/>
          </a:xfrm>
          <a:prstGeom prst="rect">
            <a:avLst/>
          </a:prstGeom>
        </p:spPr>
        <p:txBody>
          <a:bodyPr vert="horz" lIns="0" tIns="0" rIns="0" bIns="0" anchor="ctr"/>
          <a:lstStyle>
            <a:lvl1pPr algn="ctr" defTabSz="914400" rtl="0" eaLnBrk="1" latinLnBrk="0" hangingPunct="1">
              <a:lnSpc>
                <a:spcPct val="90000"/>
              </a:lnSpc>
              <a:spcBef>
                <a:spcPct val="0"/>
              </a:spcBef>
              <a:buNone/>
              <a:defRPr sz="8000" b="1" kern="1200">
                <a:solidFill>
                  <a:schemeClr val="accent3"/>
                </a:solidFill>
                <a:latin typeface="+mj-lt"/>
                <a:ea typeface="+mj-ea"/>
                <a:cs typeface="+mj-cs"/>
                <a:sym typeface="Trebuchet MS" panose="020B0603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a:ln>
                  <a:noFill/>
                </a:ln>
                <a:solidFill>
                  <a:srgbClr val="01ADAB"/>
                </a:solidFill>
                <a:effectLst/>
                <a:uLnTx/>
                <a:uFillTx/>
                <a:latin typeface="+mn-lt"/>
                <a:ea typeface="+mn-ea"/>
                <a:cs typeface="+mn-cs"/>
                <a:sym typeface="Trebuchet MS" panose="020B0603020202020204" pitchFamily="34" charset="0"/>
              </a:rPr>
              <a:t>Thank You!</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20641" y="5561414"/>
            <a:ext cx="1950720" cy="482548"/>
          </a:xfrm>
          <a:prstGeom prst="rect">
            <a:avLst/>
          </a:prstGeom>
        </p:spPr>
      </p:pic>
      <p:sp>
        <p:nvSpPr>
          <p:cNvPr id="18" name="Rounded Rectangle 17">
            <a:extLst>
              <a:ext uri="{FF2B5EF4-FFF2-40B4-BE49-F238E27FC236}">
                <a16:creationId xmlns:a16="http://schemas.microsoft.com/office/drawing/2014/main" id="{E8FF3A23-BB12-0B4F-84B1-C02C1A709E13}"/>
              </a:ext>
            </a:extLst>
          </p:cNvPr>
          <p:cNvSpPr/>
          <p:nvPr userDrawn="1"/>
        </p:nvSpPr>
        <p:spPr>
          <a:xfrm>
            <a:off x="457200" y="457200"/>
            <a:ext cx="11277600" cy="5943600"/>
          </a:xfrm>
          <a:prstGeom prst="roundRect">
            <a:avLst>
              <a:gd name="adj" fmla="val 4855"/>
            </a:avLst>
          </a:prstGeom>
          <a:noFill/>
          <a:ln w="38100" cap="flat" cmpd="sng" algn="ctr">
            <a:solidFill>
              <a:srgbClr val="01ADA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138473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yout gu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17079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grpSp>
        <p:nvGrpSpPr>
          <p:cNvPr id="8" name="Group 7"/>
          <p:cNvGrpSpPr/>
          <p:nvPr userDrawn="1"/>
        </p:nvGrpSpPr>
        <p:grpSpPr>
          <a:xfrm>
            <a:off x="-600" y="-1"/>
            <a:ext cx="12193800" cy="6858001"/>
            <a:chOff x="-600" y="-1"/>
            <a:chExt cx="12193800" cy="6858001"/>
          </a:xfrm>
        </p:grpSpPr>
        <p:sp>
          <p:nvSpPr>
            <p:cNvPr id="102" name="Freeform 101"/>
            <p:cNvSpPr/>
            <p:nvPr/>
          </p:nvSpPr>
          <p:spPr>
            <a:xfrm>
              <a:off x="0" y="-1"/>
              <a:ext cx="12193200" cy="6858000"/>
            </a:xfrm>
            <a:custGeom>
              <a:avLst/>
              <a:gdLst>
                <a:gd name="connsiteX0" fmla="*/ 463296 w 12193200"/>
                <a:gd name="connsiteY0" fmla="*/ 463298 h 6858000"/>
                <a:gd name="connsiteX1" fmla="*/ 463296 w 12193200"/>
                <a:gd name="connsiteY1" fmla="*/ 1214412 h 6858000"/>
                <a:gd name="connsiteX2" fmla="*/ 463296 w 12193200"/>
                <a:gd name="connsiteY2" fmla="*/ 5517753 h 6858000"/>
                <a:gd name="connsiteX3" fmla="*/ 463296 w 12193200"/>
                <a:gd name="connsiteY3" fmla="*/ 6268867 h 6858000"/>
                <a:gd name="connsiteX4" fmla="*/ 976046 w 12193200"/>
                <a:gd name="connsiteY4" fmla="*/ 6268867 h 6858000"/>
                <a:gd name="connsiteX5" fmla="*/ 11228146 w 12193200"/>
                <a:gd name="connsiteY5" fmla="*/ 6268867 h 6858000"/>
                <a:gd name="connsiteX6" fmla="*/ 11740896 w 12193200"/>
                <a:gd name="connsiteY6" fmla="*/ 6268867 h 6858000"/>
                <a:gd name="connsiteX7" fmla="*/ 11740896 w 12193200"/>
                <a:gd name="connsiteY7" fmla="*/ 5517753 h 6858000"/>
                <a:gd name="connsiteX8" fmla="*/ 11740896 w 12193200"/>
                <a:gd name="connsiteY8" fmla="*/ 1214412 h 6858000"/>
                <a:gd name="connsiteX9" fmla="*/ 11740896 w 12193200"/>
                <a:gd name="connsiteY9" fmla="*/ 463298 h 6858000"/>
                <a:gd name="connsiteX10" fmla="*/ 11228146 w 12193200"/>
                <a:gd name="connsiteY10" fmla="*/ 463298 h 6858000"/>
                <a:gd name="connsiteX11" fmla="*/ 976046 w 12193200"/>
                <a:gd name="connsiteY11" fmla="*/ 463298 h 6858000"/>
                <a:gd name="connsiteX12" fmla="*/ 0 w 12193200"/>
                <a:gd name="connsiteY12" fmla="*/ 0 h 6858000"/>
                <a:gd name="connsiteX13" fmla="*/ 12193200 w 12193200"/>
                <a:gd name="connsiteY13" fmla="*/ 0 h 6858000"/>
                <a:gd name="connsiteX14" fmla="*/ 12193200 w 12193200"/>
                <a:gd name="connsiteY14" fmla="*/ 622800 h 6858000"/>
                <a:gd name="connsiteX15" fmla="*/ 12192000 w 12193200"/>
                <a:gd name="connsiteY15" fmla="*/ 622800 h 6858000"/>
                <a:gd name="connsiteX16" fmla="*/ 12192000 w 12193200"/>
                <a:gd name="connsiteY16" fmla="*/ 6160597 h 6858000"/>
                <a:gd name="connsiteX17" fmla="*/ 12193200 w 12193200"/>
                <a:gd name="connsiteY17" fmla="*/ 6160597 h 6858000"/>
                <a:gd name="connsiteX18" fmla="*/ 12193200 w 12193200"/>
                <a:gd name="connsiteY18" fmla="*/ 6858000 h 6858000"/>
                <a:gd name="connsiteX19" fmla="*/ 12192000 w 12193200"/>
                <a:gd name="connsiteY19" fmla="*/ 6858000 h 6858000"/>
                <a:gd name="connsiteX20" fmla="*/ 11562000 w 12193200"/>
                <a:gd name="connsiteY20" fmla="*/ 6858000 h 6858000"/>
                <a:gd name="connsiteX21" fmla="*/ 630001 w 12193200"/>
                <a:gd name="connsiteY21" fmla="*/ 6858000 h 6858000"/>
                <a:gd name="connsiteX22" fmla="*/ 1 w 12193200"/>
                <a:gd name="connsiteY22" fmla="*/ 6858000 h 6858000"/>
                <a:gd name="connsiteX23" fmla="*/ 1 w 12193200"/>
                <a:gd name="connsiteY23" fmla="*/ 6160597 h 6858000"/>
                <a:gd name="connsiteX24" fmla="*/ 1 w 12193200"/>
                <a:gd name="connsiteY24" fmla="*/ 622800 h 6858000"/>
                <a:gd name="connsiteX25" fmla="*/ 0 w 12193200"/>
                <a:gd name="connsiteY25"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3200" h="6858000">
                  <a:moveTo>
                    <a:pt x="463296" y="463298"/>
                  </a:moveTo>
                  <a:lnTo>
                    <a:pt x="463296" y="1214412"/>
                  </a:lnTo>
                  <a:lnTo>
                    <a:pt x="463296" y="5517753"/>
                  </a:lnTo>
                  <a:lnTo>
                    <a:pt x="463296" y="6268867"/>
                  </a:lnTo>
                  <a:lnTo>
                    <a:pt x="976046" y="6268867"/>
                  </a:lnTo>
                  <a:lnTo>
                    <a:pt x="11228146" y="6268867"/>
                  </a:lnTo>
                  <a:lnTo>
                    <a:pt x="11740896" y="6268867"/>
                  </a:lnTo>
                  <a:lnTo>
                    <a:pt x="11740896" y="5517753"/>
                  </a:lnTo>
                  <a:lnTo>
                    <a:pt x="11740896" y="1214412"/>
                  </a:lnTo>
                  <a:lnTo>
                    <a:pt x="11740896" y="463298"/>
                  </a:lnTo>
                  <a:lnTo>
                    <a:pt x="11228146" y="463298"/>
                  </a:lnTo>
                  <a:lnTo>
                    <a:pt x="976046" y="463298"/>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latin typeface="+mn-lt"/>
                <a:ea typeface="+mn-ea"/>
                <a:cs typeface="+mn-cs"/>
              </a:endParaRPr>
            </a:p>
          </p:txBody>
        </p:sp>
        <p:grpSp>
          <p:nvGrpSpPr>
            <p:cNvPr id="5" name="Group 4"/>
            <p:cNvGrpSpPr/>
            <p:nvPr userDrawn="1"/>
          </p:nvGrpSpPr>
          <p:grpSpPr>
            <a:xfrm>
              <a:off x="-600" y="457200"/>
              <a:ext cx="12193200" cy="5368467"/>
              <a:chOff x="-600" y="457200"/>
              <a:chExt cx="12193200" cy="5368467"/>
            </a:xfrm>
          </p:grpSpPr>
          <p:cxnSp>
            <p:nvCxnSpPr>
              <p:cNvPr id="77" name="Straight Connector 76"/>
              <p:cNvCxnSpPr/>
              <p:nvPr/>
            </p:nvCxnSpPr>
            <p:spPr>
              <a:xfrm>
                <a:off x="-600" y="4572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0" y="7397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0" y="102230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0" y="130540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0" y="15874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0" y="186995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0" y="215250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0" y="243505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0" y="27176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00" y="300016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0" y="32827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0" y="35652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0" y="384781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0" y="41303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0" y="44129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0" y="46954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00" y="49780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00" y="526057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00" y="554312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00" y="58256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sp>
          <p:nvSpPr>
            <p:cNvPr id="53"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grpSp>
          <p:nvGrpSpPr>
            <p:cNvPr id="52" name="Gutter space"/>
            <p:cNvGrpSpPr/>
            <p:nvPr userDrawn="1"/>
          </p:nvGrpSpPr>
          <p:grpSpPr>
            <a:xfrm>
              <a:off x="1131296" y="457950"/>
              <a:ext cx="9941601" cy="536771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4" name="Footnote measure"/>
            <p:cNvSpPr>
              <a:spLocks noChangeArrowheads="1"/>
            </p:cNvSpPr>
            <p:nvPr userDrawn="1"/>
          </p:nvSpPr>
          <p:spPr bwMode="auto">
            <a:xfrm>
              <a:off x="463296" y="5853367"/>
              <a:ext cx="11277600" cy="415498"/>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userDrawn="1"/>
          </p:nvSpPr>
          <p:spPr bwMode="auto">
            <a:xfrm>
              <a:off x="463296" y="1304846"/>
              <a:ext cx="11276598" cy="49855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463296" y="5644628"/>
              <a:ext cx="112776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userDrawn="1"/>
          </p:nvSpPr>
          <p:spPr>
            <a:xfrm>
              <a:off x="463296" y="1803400"/>
              <a:ext cx="11277600" cy="402226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userDrawn="1"/>
          </p:nvSpPr>
          <p:spPr>
            <a:xfrm>
              <a:off x="463296" y="5853368"/>
              <a:ext cx="9788619"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36742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65920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Picture 15">
            <a:extLst>
              <a:ext uri="{FF2B5EF4-FFF2-40B4-BE49-F238E27FC236}">
                <a16:creationId xmlns:a16="http://schemas.microsoft.com/office/drawing/2014/main" id="{9089FAD9-C86C-C449-AEEA-99968990087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89191" y="0"/>
            <a:ext cx="11206588" cy="3776133"/>
          </a:xfrm>
          <a:prstGeom prst="rect">
            <a:avLst/>
          </a:prstGeom>
        </p:spPr>
      </p:pic>
      <p:sp>
        <p:nvSpPr>
          <p:cNvPr id="24" name="Rounded Rectangle 23">
            <a:extLst>
              <a:ext uri="{FF2B5EF4-FFF2-40B4-BE49-F238E27FC236}">
                <a16:creationId xmlns:a16="http://schemas.microsoft.com/office/drawing/2014/main" id="{E8FF3A23-BB12-0B4F-84B1-C02C1A709E13}"/>
              </a:ext>
            </a:extLst>
          </p:cNvPr>
          <p:cNvSpPr/>
          <p:nvPr userDrawn="1"/>
        </p:nvSpPr>
        <p:spPr>
          <a:xfrm>
            <a:off x="457200" y="457200"/>
            <a:ext cx="11277600" cy="5943600"/>
          </a:xfrm>
          <a:prstGeom prst="roundRect">
            <a:avLst>
              <a:gd name="adj" fmla="val 4855"/>
            </a:avLst>
          </a:prstGeom>
          <a:noFill/>
          <a:ln w="38100" cap="flat" cmpd="sng" algn="ctr">
            <a:solidFill>
              <a:srgbClr val="01ADA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n-lt"/>
              <a:ea typeface="+mn-ea"/>
              <a:cs typeface="+mn-cs"/>
            </a:endParaRPr>
          </a:p>
        </p:txBody>
      </p:sp>
      <p:sp>
        <p:nvSpPr>
          <p:cNvPr id="9" name="Subtitle 2"/>
          <p:cNvSpPr>
            <a:spLocks noGrp="1"/>
          </p:cNvSpPr>
          <p:nvPr>
            <p:ph type="subTitle" idx="1" hasCustomPrompt="1"/>
          </p:nvPr>
        </p:nvSpPr>
        <p:spPr bwMode="white">
          <a:xfrm>
            <a:off x="1250953" y="5536635"/>
            <a:ext cx="6877049" cy="551589"/>
          </a:xfrm>
          <a:prstGeom prst="rect">
            <a:avLst/>
          </a:prstGeom>
        </p:spPr>
        <p:txBody>
          <a:bodyPr lIns="0" tIns="0" rIns="0" bIns="0" anchor="b"/>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kumimoji="0" lang="en-US" sz="2000" b="0" i="0" u="none" strike="noStrike" kern="1200" cap="none" spc="0" normalizeH="0" baseline="0" dirty="0">
                <a:ln>
                  <a:noFill/>
                </a:ln>
                <a:solidFill>
                  <a:sysClr val="windowText" lastClr="000000">
                    <a:tint val="75000"/>
                  </a:sysClr>
                </a:solidFill>
                <a:effectLst/>
                <a:uLnTx/>
                <a:uFillTx/>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a:t>Presenter name and date</a:t>
            </a:r>
          </a:p>
        </p:txBody>
      </p:sp>
      <p:sp>
        <p:nvSpPr>
          <p:cNvPr id="10" name="Title 1"/>
          <p:cNvSpPr>
            <a:spLocks noGrp="1"/>
          </p:cNvSpPr>
          <p:nvPr>
            <p:ph type="ctrTitle" hasCustomPrompt="1"/>
          </p:nvPr>
        </p:nvSpPr>
        <p:spPr bwMode="ltGray">
          <a:xfrm>
            <a:off x="1250952" y="4181857"/>
            <a:ext cx="10160696" cy="1124239"/>
          </a:xfrm>
          <a:prstGeom prst="rect">
            <a:avLst/>
          </a:prstGeom>
        </p:spPr>
        <p:txBody>
          <a:bodyPr vert="horz" anchor="t">
            <a:normAutofit/>
          </a:bodyPr>
          <a:lstStyle>
            <a:lvl1pPr algn="l">
              <a:lnSpc>
                <a:spcPct val="93000"/>
              </a:lnSpc>
              <a:defRPr kumimoji="0" lang="en-US" sz="4000" b="1" i="0" u="none" strike="noStrike" kern="1200" cap="none" spc="0" normalizeH="0" baseline="0" dirty="0">
                <a:ln>
                  <a:noFill/>
                </a:ln>
                <a:solidFill>
                  <a:srgbClr val="01ADAB"/>
                </a:solidFill>
                <a:effectLst/>
                <a:uLnTx/>
                <a:uFillTx/>
                <a:latin typeface="+mj-lt"/>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in Title Case</a:t>
            </a:r>
          </a:p>
        </p:txBody>
      </p:sp>
      <p:pic>
        <p:nvPicPr>
          <p:cNvPr id="11" name="Picture 1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15444" y="5561414"/>
            <a:ext cx="1950720" cy="482548"/>
          </a:xfrm>
          <a:prstGeom prst="rect">
            <a:avLst/>
          </a:prstGeom>
        </p:spPr>
      </p:pic>
    </p:spTree>
    <p:extLst>
      <p:ext uri="{BB962C8B-B14F-4D97-AF65-F5344CB8AC3E}">
        <p14:creationId xmlns:p14="http://schemas.microsoft.com/office/powerpoint/2010/main" val="401019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7954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42798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621682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63296" y="1803400"/>
            <a:ext cx="11277600" cy="4022267"/>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216931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3236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463296" y="2158987"/>
            <a:ext cx="3910704" cy="541687"/>
          </a:xfrm>
          <a:prstGeom prst="rect">
            <a:avLst/>
          </a:prstGeom>
        </p:spPr>
        <p:txBody>
          <a:bodyPr>
            <a:noAutofit/>
          </a:bodyPr>
          <a:lstStyle>
            <a:lvl1pPr marL="0" indent="0" algn="l">
              <a:buNone/>
              <a:defRPr sz="1600">
                <a:solidFill>
                  <a:schemeClr val="accent3"/>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3296" y="1227048"/>
            <a:ext cx="3910704" cy="664797"/>
          </a:xfrm>
        </p:spPr>
        <p:txBody>
          <a:bodyPr vert="horz" anchor="t">
            <a:noAutofit/>
          </a:bodyPr>
          <a:lstStyle>
            <a:lvl1pPr>
              <a:defRPr sz="2400">
                <a:solidFill>
                  <a:schemeClr val="accent3"/>
                </a:solidFill>
                <a:latin typeface="+mj-lt"/>
                <a:ea typeface="+mj-ea"/>
                <a:cs typeface="+mj-cs"/>
                <a:sym typeface="Trebuchet MS" panose="020B0603020202020204" pitchFamily="34" charset="0"/>
              </a:defRPr>
            </a:lvl1pPr>
          </a:lstStyle>
          <a:p>
            <a:r>
              <a:rPr lang="en-US"/>
              <a:t>Click to add title</a:t>
            </a:r>
          </a:p>
        </p:txBody>
      </p:sp>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40433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17171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5" name="Content Placeholder 2"/>
          <p:cNvSpPr>
            <a:spLocks noGrp="1"/>
          </p:cNvSpPr>
          <p:nvPr>
            <p:ph idx="1" hasCustomPrompt="1"/>
          </p:nvPr>
        </p:nvSpPr>
        <p:spPr>
          <a:xfrm>
            <a:off x="463296" y="1803400"/>
            <a:ext cx="3467608"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2"/>
          <p:cNvSpPr>
            <a:spLocks noGrp="1"/>
          </p:cNvSpPr>
          <p:nvPr>
            <p:ph idx="10" hasCustomPrompt="1"/>
          </p:nvPr>
        </p:nvSpPr>
        <p:spPr>
          <a:xfrm>
            <a:off x="4368292" y="1803400"/>
            <a:ext cx="3467608"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7" name="Content Placeholder 2"/>
          <p:cNvSpPr>
            <a:spLocks noGrp="1"/>
          </p:cNvSpPr>
          <p:nvPr>
            <p:ph idx="11" hasCustomPrompt="1"/>
          </p:nvPr>
        </p:nvSpPr>
        <p:spPr>
          <a:xfrm>
            <a:off x="8273288" y="1803400"/>
            <a:ext cx="3467608"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1866773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31604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3"/>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9755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45513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463296" y="3826800"/>
            <a:ext cx="11277600" cy="2041200"/>
          </a:xfrm>
        </p:spPr>
        <p:txBody>
          <a:bodyPr vert="horz" anchor="t">
            <a:noAutofit/>
          </a:bodyPr>
          <a:lstStyle>
            <a:lvl1pPr>
              <a:defRPr sz="5400">
                <a:solidFill>
                  <a:schemeClr val="accent3"/>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463296" y="3680016"/>
            <a:ext cx="11725291"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30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33185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63296" y="2681103"/>
            <a:ext cx="3294585" cy="1495794"/>
          </a:xfrm>
          <a:prstGeom prst="rect">
            <a:avLst/>
          </a:prstGeom>
        </p:spPr>
        <p:txBody>
          <a:bodyPr vert="horz" anchor="ctr">
            <a:noAutofit/>
          </a:bodyPr>
          <a:lstStyle>
            <a:lvl1pPr>
              <a:defRPr sz="2400">
                <a:solidFill>
                  <a:schemeClr val="accent3"/>
                </a:solidFill>
                <a:latin typeface="+mj-lt"/>
                <a:ea typeface="+mj-ea"/>
                <a:cs typeface="+mj-cs"/>
                <a:sym typeface="Trebuchet MS" panose="020B0603020202020204" pitchFamily="34" charset="0"/>
              </a:defRPr>
            </a:lvl1pPr>
          </a:lstStyle>
          <a:p>
            <a:r>
              <a:rPr lang="en-US"/>
              <a:t>Click to add title</a:t>
            </a:r>
          </a:p>
        </p:txBody>
      </p:sp>
      <p:pic>
        <p:nvPicPr>
          <p:cNvPr id="15" name="Picture 14"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6" name="TextBox 15"/>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0227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21772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4" name="Title 3"/>
          <p:cNvSpPr>
            <a:spLocks noGrp="1"/>
          </p:cNvSpPr>
          <p:nvPr>
            <p:ph type="title" hasCustomPrompt="1"/>
          </p:nvPr>
        </p:nvSpPr>
        <p:spPr>
          <a:xfrm>
            <a:off x="463297" y="463297"/>
            <a:ext cx="6443233" cy="332399"/>
          </a:xfrm>
        </p:spPr>
        <p:txBody>
          <a:bodyPr vert="horz"/>
          <a:lstStyle>
            <a:lvl1pPr>
              <a:defRPr>
                <a:latin typeface="+mj-lt"/>
                <a:ea typeface="+mj-ea"/>
                <a:cs typeface="+mj-cs"/>
              </a:defRPr>
            </a:lvl1pPr>
          </a:lstStyle>
          <a:p>
            <a:r>
              <a:rPr lang="en-US"/>
              <a:t>Click to add title</a:t>
            </a:r>
          </a:p>
        </p:txBody>
      </p:sp>
      <p:pic>
        <p:nvPicPr>
          <p:cNvPr id="17" name="Picture 16"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7846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01534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3" name="Title 2"/>
          <p:cNvSpPr>
            <a:spLocks noGrp="1"/>
          </p:cNvSpPr>
          <p:nvPr>
            <p:ph type="title" hasCustomPrompt="1"/>
          </p:nvPr>
        </p:nvSpPr>
        <p:spPr>
          <a:xfrm>
            <a:off x="463296" y="463297"/>
            <a:ext cx="8268288" cy="332399"/>
          </a:xfrm>
        </p:spPr>
        <p:txBody>
          <a:bodyPr vert="horz"/>
          <a:lstStyle>
            <a:lvl1pPr>
              <a:defRPr>
                <a:latin typeface="+mj-lt"/>
                <a:ea typeface="+mj-ea"/>
                <a:cs typeface="+mj-cs"/>
              </a:defRPr>
            </a:lvl1pPr>
          </a:lstStyle>
          <a:p>
            <a:r>
              <a:rPr lang="en-US"/>
              <a:t>Click to add title</a:t>
            </a:r>
          </a:p>
        </p:txBody>
      </p:sp>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9" name="TextBox 18"/>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31388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31260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3296" y="2681103"/>
            <a:ext cx="3294585"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05681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89162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3296" y="1785600"/>
            <a:ext cx="4555104"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21" name="Picture 2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2" name="TextBox 2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88882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41506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5" name="Title 1"/>
          <p:cNvSpPr>
            <a:spLocks noGrp="1"/>
          </p:cNvSpPr>
          <p:nvPr>
            <p:ph type="title" hasCustomPrompt="1"/>
          </p:nvPr>
        </p:nvSpPr>
        <p:spPr bwMode="black">
          <a:xfrm>
            <a:off x="463296" y="1785600"/>
            <a:ext cx="641519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20" name="Picture 1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2464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520571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7" name="Title 4"/>
          <p:cNvSpPr>
            <a:spLocks noGrp="1"/>
          </p:cNvSpPr>
          <p:nvPr>
            <p:ph type="title" hasCustomPrompt="1"/>
          </p:nvPr>
        </p:nvSpPr>
        <p:spPr>
          <a:xfrm>
            <a:off x="463296" y="2764203"/>
            <a:ext cx="2645342" cy="1314311"/>
          </a:xfrm>
        </p:spPr>
        <p:txBody>
          <a:bodyPr vert="horz" anchor="ctr" anchorCtr="0">
            <a:noAutofit/>
          </a:bodyPr>
          <a:lstStyle>
            <a:lvl1pPr>
              <a:defRPr>
                <a:solidFill>
                  <a:schemeClr val="accent3"/>
                </a:solidFill>
                <a:latin typeface="+mj-lt"/>
                <a:ea typeface="+mj-ea"/>
                <a:cs typeface="+mj-cs"/>
              </a:defRPr>
            </a:lvl1pPr>
          </a:lstStyle>
          <a:p>
            <a:r>
              <a:rPr lang="en-US"/>
              <a:t>Click to add title</a:t>
            </a:r>
          </a:p>
        </p:txBody>
      </p:sp>
      <p:pic>
        <p:nvPicPr>
          <p:cNvPr id="21" name="Picture 2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2" name="TextBox 21"/>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35803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99578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63296" y="2764203"/>
            <a:ext cx="2645342"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8" name="TextBox 17"/>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92997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One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10441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5" name="Content Placeholder 2"/>
          <p:cNvSpPr>
            <a:spLocks noGrp="1"/>
          </p:cNvSpPr>
          <p:nvPr>
            <p:ph idx="1" hasCustomPrompt="1"/>
          </p:nvPr>
        </p:nvSpPr>
        <p:spPr>
          <a:xfrm>
            <a:off x="463296" y="1803400"/>
            <a:ext cx="7372604"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7" name="Content Placeholder 2"/>
          <p:cNvSpPr>
            <a:spLocks noGrp="1"/>
          </p:cNvSpPr>
          <p:nvPr>
            <p:ph idx="11" hasCustomPrompt="1"/>
          </p:nvPr>
        </p:nvSpPr>
        <p:spPr>
          <a:xfrm>
            <a:off x="8273288" y="1803400"/>
            <a:ext cx="3467608"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22471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56394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63296" y="1785600"/>
            <a:ext cx="4228939" cy="3286800"/>
          </a:xfrm>
          <a:prstGeom prst="rect">
            <a:avLst/>
          </a:prstGeom>
        </p:spPr>
        <p:txBody>
          <a:bodyPr vert="horz" anchor="ctr">
            <a:noAutofit/>
          </a:bodyPr>
          <a:lstStyle>
            <a:lvl1pPr>
              <a:defRPr sz="4400" b="0">
                <a:solidFill>
                  <a:schemeClr val="accent3"/>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8" name="TextBox 17"/>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98537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0468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63296" y="1785600"/>
            <a:ext cx="4228939"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4355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72189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63296" y="463297"/>
            <a:ext cx="4914526" cy="332399"/>
          </a:xfrm>
        </p:spPr>
        <p:txBody>
          <a:bodyPr vert="horz"/>
          <a:lstStyle>
            <a:lvl1pPr>
              <a:defRPr>
                <a:latin typeface="+mj-lt"/>
                <a:ea typeface="+mj-ea"/>
                <a:cs typeface="+mj-cs"/>
              </a:defRPr>
            </a:lvl1pPr>
          </a:lstStyle>
          <a:p>
            <a:r>
              <a:rPr lang="en-US"/>
              <a:t>Click to add title</a:t>
            </a:r>
          </a:p>
        </p:txBody>
      </p:sp>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80755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9594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0" name="Title 1"/>
          <p:cNvSpPr>
            <a:spLocks noGrp="1"/>
          </p:cNvSpPr>
          <p:nvPr>
            <p:ph type="title" hasCustomPrompt="1"/>
          </p:nvPr>
        </p:nvSpPr>
        <p:spPr>
          <a:xfrm>
            <a:off x="463296" y="463297"/>
            <a:ext cx="4914526"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2" name="Picture 21"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3" name="TextBox 22"/>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77018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565054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463296" y="463297"/>
            <a:ext cx="6421200" cy="332399"/>
          </a:xfrm>
        </p:spPr>
        <p:txBody>
          <a:bodyPr vert="horz"/>
          <a:lstStyle>
            <a:lvl1pPr>
              <a:defRPr>
                <a:latin typeface="+mj-lt"/>
                <a:ea typeface="+mj-ea"/>
                <a:cs typeface="+mj-cs"/>
              </a:defRPr>
            </a:lvl1pPr>
          </a:lstStyle>
          <a:p>
            <a:r>
              <a:rPr lang="en-US"/>
              <a:t>Click to add title</a:t>
            </a:r>
          </a:p>
        </p:txBody>
      </p:sp>
      <p:pic>
        <p:nvPicPr>
          <p:cNvPr id="19" name="Picture 1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0" name="TextBox 19"/>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05725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48073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2"/>
          <p:cNvSpPr>
            <a:spLocks noGrp="1"/>
          </p:cNvSpPr>
          <p:nvPr>
            <p:ph type="title" hasCustomPrompt="1"/>
          </p:nvPr>
        </p:nvSpPr>
        <p:spPr>
          <a:xfrm>
            <a:off x="463296" y="463297"/>
            <a:ext cx="6421200"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501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62314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Title 1"/>
          <p:cNvSpPr>
            <a:spLocks noGrp="1"/>
          </p:cNvSpPr>
          <p:nvPr>
            <p:ph type="title" hasCustomPrompt="1"/>
          </p:nvPr>
        </p:nvSpPr>
        <p:spPr>
          <a:xfrm>
            <a:off x="463296" y="3826333"/>
            <a:ext cx="112776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5" name="Picture 14"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6" name="TextBox 15"/>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43966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7759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6" name="Rectangle 5"/>
          <p:cNvSpPr/>
          <p:nvPr userDrawn="1"/>
        </p:nvSpPr>
        <p:spPr bwMode="white">
          <a:xfrm>
            <a:off x="463296"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463296" y="3826333"/>
            <a:ext cx="112776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3"/>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86720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618510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9" name="Picture 8"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0" name="TextBox 9"/>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95170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extLst>
              <p:ext uri="{D42A27DB-BD31-4B8C-83A1-F6EECF244321}">
                <p14:modId xmlns:p14="http://schemas.microsoft.com/office/powerpoint/2010/main" val="4277717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4" name="Title 3"/>
          <p:cNvSpPr>
            <a:spLocks noGrp="1"/>
          </p:cNvSpPr>
          <p:nvPr>
            <p:ph type="title" hasCustomPrompt="1"/>
          </p:nvPr>
        </p:nvSpPr>
        <p:spPr/>
        <p:txBody>
          <a:bodyPr vert="horz"/>
          <a:lstStyle>
            <a:lvl1pPr>
              <a:defRPr>
                <a:solidFill>
                  <a:schemeClr val="bg1"/>
                </a:solidFill>
                <a:latin typeface="+mj-lt"/>
                <a:ea typeface="+mj-ea"/>
                <a:cs typeface="+mj-cs"/>
              </a:defRPr>
            </a:lvl1pPr>
          </a:lstStyle>
          <a:p>
            <a:r>
              <a:rPr lang="en-US"/>
              <a:t>Click to add title</a:t>
            </a:r>
          </a:p>
        </p:txBody>
      </p:sp>
      <p:pic>
        <p:nvPicPr>
          <p:cNvPr id="15" name="Picture 14"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6" name="TextBox 15"/>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12323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Two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1205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5" name="Content Placeholder 2"/>
          <p:cNvSpPr>
            <a:spLocks noGrp="1"/>
          </p:cNvSpPr>
          <p:nvPr>
            <p:ph idx="1" hasCustomPrompt="1"/>
          </p:nvPr>
        </p:nvSpPr>
        <p:spPr>
          <a:xfrm>
            <a:off x="463296" y="1803400"/>
            <a:ext cx="3467608"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2"/>
          <p:cNvSpPr>
            <a:spLocks noGrp="1"/>
          </p:cNvSpPr>
          <p:nvPr>
            <p:ph idx="10" hasCustomPrompt="1"/>
          </p:nvPr>
        </p:nvSpPr>
        <p:spPr>
          <a:xfrm>
            <a:off x="4368292" y="1803400"/>
            <a:ext cx="7372604"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442384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10452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63296" y="2577934"/>
            <a:ext cx="2986104"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accent3"/>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21" name="TextBox 20"/>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0413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50290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4854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2286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420573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18926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ext Placeholder 3"/>
          <p:cNvSpPr>
            <a:spLocks noGrp="1"/>
          </p:cNvSpPr>
          <p:nvPr>
            <p:ph type="body" sz="quarter" idx="11" hasCustomPrompt="1"/>
          </p:nvPr>
        </p:nvSpPr>
        <p:spPr>
          <a:xfrm>
            <a:off x="5021826" y="1664256"/>
            <a:ext cx="6209072" cy="3323987"/>
          </a:xfrm>
        </p:spPr>
        <p:txBody>
          <a:bodyPr/>
          <a:lstStyle>
            <a:lvl1pPr marL="0" indent="0" algn="l" defTabSz="914400" rtl="0" eaLnBrk="1" latinLnBrk="0" hangingPunct="1">
              <a:lnSpc>
                <a:spcPct val="100000"/>
              </a:lnSpc>
              <a:defRPr lang="en-US" sz="900" b="0" kern="1200" dirty="0">
                <a:solidFill>
                  <a:schemeClr val="tx1"/>
                </a:solidFill>
                <a:latin typeface="+mn-lt"/>
                <a:ea typeface="+mn-ea"/>
                <a:cs typeface="+mn-cs"/>
              </a:defRPr>
            </a:lvl1pPr>
          </a:lstStyle>
          <a:p>
            <a:pPr lvl="0"/>
            <a:r>
              <a:rPr lang="en-US"/>
              <a:t>Text</a:t>
            </a:r>
          </a:p>
        </p:txBody>
      </p:sp>
    </p:spTree>
    <p:extLst>
      <p:ext uri="{BB962C8B-B14F-4D97-AF65-F5344CB8AC3E}">
        <p14:creationId xmlns:p14="http://schemas.microsoft.com/office/powerpoint/2010/main" val="1036120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52426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089FAD9-C86C-C449-AEEA-99968990087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89191" y="0"/>
            <a:ext cx="11206588" cy="3776133"/>
          </a:xfrm>
          <a:prstGeom prst="rect">
            <a:avLst/>
          </a:prstGeom>
        </p:spPr>
      </p:pic>
      <p:sp>
        <p:nvSpPr>
          <p:cNvPr id="11" name="Title 1"/>
          <p:cNvSpPr txBox="1">
            <a:spLocks/>
          </p:cNvSpPr>
          <p:nvPr userDrawn="1"/>
        </p:nvSpPr>
        <p:spPr>
          <a:xfrm>
            <a:off x="1015652" y="4181857"/>
            <a:ext cx="10160696" cy="1124239"/>
          </a:xfrm>
          <a:prstGeom prst="rect">
            <a:avLst/>
          </a:prstGeom>
        </p:spPr>
        <p:txBody>
          <a:bodyPr vert="horz" lIns="0" tIns="0" rIns="0" bIns="0" anchor="ctr"/>
          <a:lstStyle>
            <a:lvl1pPr algn="ctr" defTabSz="914400" rtl="0" eaLnBrk="1" latinLnBrk="0" hangingPunct="1">
              <a:lnSpc>
                <a:spcPct val="90000"/>
              </a:lnSpc>
              <a:spcBef>
                <a:spcPct val="0"/>
              </a:spcBef>
              <a:buNone/>
              <a:defRPr sz="8000" b="1" kern="1200">
                <a:solidFill>
                  <a:schemeClr val="accent3"/>
                </a:solidFill>
                <a:latin typeface="+mj-lt"/>
                <a:ea typeface="+mj-ea"/>
                <a:cs typeface="+mj-cs"/>
                <a:sym typeface="Trebuchet MS" panose="020B0603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a:ln>
                  <a:noFill/>
                </a:ln>
                <a:solidFill>
                  <a:srgbClr val="01ADAB"/>
                </a:solidFill>
                <a:effectLst/>
                <a:uLnTx/>
                <a:uFillTx/>
                <a:latin typeface="+mn-lt"/>
                <a:ea typeface="+mn-ea"/>
                <a:cs typeface="+mn-cs"/>
                <a:sym typeface="Trebuchet MS" panose="020B0603020202020204" pitchFamily="34" charset="0"/>
              </a:rPr>
              <a:t>Thank You!</a:t>
            </a:r>
          </a:p>
        </p:txBody>
      </p:sp>
      <p:pic>
        <p:nvPicPr>
          <p:cNvPr id="12" name="Picture 11"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20641" y="5561414"/>
            <a:ext cx="1950720" cy="482548"/>
          </a:xfrm>
          <a:prstGeom prst="rect">
            <a:avLst/>
          </a:prstGeom>
        </p:spPr>
      </p:pic>
      <p:sp>
        <p:nvSpPr>
          <p:cNvPr id="13" name="Rounded Rectangle 12">
            <a:extLst>
              <a:ext uri="{FF2B5EF4-FFF2-40B4-BE49-F238E27FC236}">
                <a16:creationId xmlns:a16="http://schemas.microsoft.com/office/drawing/2014/main" id="{E8FF3A23-BB12-0B4F-84B1-C02C1A709E13}"/>
              </a:ext>
            </a:extLst>
          </p:cNvPr>
          <p:cNvSpPr/>
          <p:nvPr userDrawn="1"/>
        </p:nvSpPr>
        <p:spPr>
          <a:xfrm>
            <a:off x="457200" y="457200"/>
            <a:ext cx="11277600" cy="5943600"/>
          </a:xfrm>
          <a:prstGeom prst="roundRect">
            <a:avLst>
              <a:gd name="adj" fmla="val 4855"/>
            </a:avLst>
          </a:prstGeom>
          <a:noFill/>
          <a:ln w="38100" cap="flat" cmpd="sng" algn="ctr">
            <a:solidFill>
              <a:srgbClr val="01ADA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1755881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9115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grpSp>
        <p:nvGrpSpPr>
          <p:cNvPr id="51" name="Group 50"/>
          <p:cNvGrpSpPr/>
          <p:nvPr userDrawn="1"/>
        </p:nvGrpSpPr>
        <p:grpSpPr>
          <a:xfrm>
            <a:off x="-600" y="-1"/>
            <a:ext cx="12193800" cy="6858001"/>
            <a:chOff x="-600" y="-1"/>
            <a:chExt cx="12193800" cy="6858001"/>
          </a:xfrm>
        </p:grpSpPr>
        <p:sp>
          <p:nvSpPr>
            <p:cNvPr id="52" name="Freeform 51"/>
            <p:cNvSpPr/>
            <p:nvPr/>
          </p:nvSpPr>
          <p:spPr>
            <a:xfrm>
              <a:off x="0" y="-1"/>
              <a:ext cx="12193200" cy="6858000"/>
            </a:xfrm>
            <a:custGeom>
              <a:avLst/>
              <a:gdLst>
                <a:gd name="connsiteX0" fmla="*/ 463296 w 12193200"/>
                <a:gd name="connsiteY0" fmla="*/ 463298 h 6858000"/>
                <a:gd name="connsiteX1" fmla="*/ 463296 w 12193200"/>
                <a:gd name="connsiteY1" fmla="*/ 1214412 h 6858000"/>
                <a:gd name="connsiteX2" fmla="*/ 463296 w 12193200"/>
                <a:gd name="connsiteY2" fmla="*/ 5517753 h 6858000"/>
                <a:gd name="connsiteX3" fmla="*/ 463296 w 12193200"/>
                <a:gd name="connsiteY3" fmla="*/ 6268867 h 6858000"/>
                <a:gd name="connsiteX4" fmla="*/ 976046 w 12193200"/>
                <a:gd name="connsiteY4" fmla="*/ 6268867 h 6858000"/>
                <a:gd name="connsiteX5" fmla="*/ 11228146 w 12193200"/>
                <a:gd name="connsiteY5" fmla="*/ 6268867 h 6858000"/>
                <a:gd name="connsiteX6" fmla="*/ 11740896 w 12193200"/>
                <a:gd name="connsiteY6" fmla="*/ 6268867 h 6858000"/>
                <a:gd name="connsiteX7" fmla="*/ 11740896 w 12193200"/>
                <a:gd name="connsiteY7" fmla="*/ 5517753 h 6858000"/>
                <a:gd name="connsiteX8" fmla="*/ 11740896 w 12193200"/>
                <a:gd name="connsiteY8" fmla="*/ 1214412 h 6858000"/>
                <a:gd name="connsiteX9" fmla="*/ 11740896 w 12193200"/>
                <a:gd name="connsiteY9" fmla="*/ 463298 h 6858000"/>
                <a:gd name="connsiteX10" fmla="*/ 11228146 w 12193200"/>
                <a:gd name="connsiteY10" fmla="*/ 463298 h 6858000"/>
                <a:gd name="connsiteX11" fmla="*/ 976046 w 12193200"/>
                <a:gd name="connsiteY11" fmla="*/ 463298 h 6858000"/>
                <a:gd name="connsiteX12" fmla="*/ 0 w 12193200"/>
                <a:gd name="connsiteY12" fmla="*/ 0 h 6858000"/>
                <a:gd name="connsiteX13" fmla="*/ 12193200 w 12193200"/>
                <a:gd name="connsiteY13" fmla="*/ 0 h 6858000"/>
                <a:gd name="connsiteX14" fmla="*/ 12193200 w 12193200"/>
                <a:gd name="connsiteY14" fmla="*/ 622800 h 6858000"/>
                <a:gd name="connsiteX15" fmla="*/ 12192000 w 12193200"/>
                <a:gd name="connsiteY15" fmla="*/ 622800 h 6858000"/>
                <a:gd name="connsiteX16" fmla="*/ 12192000 w 12193200"/>
                <a:gd name="connsiteY16" fmla="*/ 6160597 h 6858000"/>
                <a:gd name="connsiteX17" fmla="*/ 12193200 w 12193200"/>
                <a:gd name="connsiteY17" fmla="*/ 6160597 h 6858000"/>
                <a:gd name="connsiteX18" fmla="*/ 12193200 w 12193200"/>
                <a:gd name="connsiteY18" fmla="*/ 6858000 h 6858000"/>
                <a:gd name="connsiteX19" fmla="*/ 12192000 w 12193200"/>
                <a:gd name="connsiteY19" fmla="*/ 6858000 h 6858000"/>
                <a:gd name="connsiteX20" fmla="*/ 11562000 w 12193200"/>
                <a:gd name="connsiteY20" fmla="*/ 6858000 h 6858000"/>
                <a:gd name="connsiteX21" fmla="*/ 630001 w 12193200"/>
                <a:gd name="connsiteY21" fmla="*/ 6858000 h 6858000"/>
                <a:gd name="connsiteX22" fmla="*/ 1 w 12193200"/>
                <a:gd name="connsiteY22" fmla="*/ 6858000 h 6858000"/>
                <a:gd name="connsiteX23" fmla="*/ 1 w 12193200"/>
                <a:gd name="connsiteY23" fmla="*/ 6160597 h 6858000"/>
                <a:gd name="connsiteX24" fmla="*/ 1 w 12193200"/>
                <a:gd name="connsiteY24" fmla="*/ 622800 h 6858000"/>
                <a:gd name="connsiteX25" fmla="*/ 0 w 12193200"/>
                <a:gd name="connsiteY25"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3200" h="6858000">
                  <a:moveTo>
                    <a:pt x="463296" y="463298"/>
                  </a:moveTo>
                  <a:lnTo>
                    <a:pt x="463296" y="1214412"/>
                  </a:lnTo>
                  <a:lnTo>
                    <a:pt x="463296" y="5517753"/>
                  </a:lnTo>
                  <a:lnTo>
                    <a:pt x="463296" y="6268867"/>
                  </a:lnTo>
                  <a:lnTo>
                    <a:pt x="976046" y="6268867"/>
                  </a:lnTo>
                  <a:lnTo>
                    <a:pt x="11228146" y="6268867"/>
                  </a:lnTo>
                  <a:lnTo>
                    <a:pt x="11740896" y="6268867"/>
                  </a:lnTo>
                  <a:lnTo>
                    <a:pt x="11740896" y="5517753"/>
                  </a:lnTo>
                  <a:lnTo>
                    <a:pt x="11740896" y="1214412"/>
                  </a:lnTo>
                  <a:lnTo>
                    <a:pt x="11740896" y="463298"/>
                  </a:lnTo>
                  <a:lnTo>
                    <a:pt x="11228146" y="463298"/>
                  </a:lnTo>
                  <a:lnTo>
                    <a:pt x="976046" y="463298"/>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latin typeface="+mn-lt"/>
                <a:ea typeface="+mn-ea"/>
                <a:cs typeface="+mn-cs"/>
              </a:endParaRPr>
            </a:p>
          </p:txBody>
        </p:sp>
        <p:grpSp>
          <p:nvGrpSpPr>
            <p:cNvPr id="53" name="Group 52"/>
            <p:cNvGrpSpPr/>
            <p:nvPr userDrawn="1"/>
          </p:nvGrpSpPr>
          <p:grpSpPr>
            <a:xfrm>
              <a:off x="-600" y="457200"/>
              <a:ext cx="12193200" cy="5368467"/>
              <a:chOff x="-600" y="457200"/>
              <a:chExt cx="12193200" cy="5368467"/>
            </a:xfrm>
          </p:grpSpPr>
          <p:cxnSp>
            <p:nvCxnSpPr>
              <p:cNvPr id="79" name="Straight Connector 78"/>
              <p:cNvCxnSpPr/>
              <p:nvPr/>
            </p:nvCxnSpPr>
            <p:spPr>
              <a:xfrm>
                <a:off x="-600" y="4572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0" y="7397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0" y="102230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0" y="130540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0" y="15874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0" y="186995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0" y="215250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00" y="243505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0" y="27176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0" y="300016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0" y="32827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0" y="35652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0" y="384781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0" y="41303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0" y="44129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00" y="46954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00" y="49780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0" y="526057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00" y="554312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0" y="58256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sp>
          <p:nvSpPr>
            <p:cNvPr id="54"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grpSp>
          <p:nvGrpSpPr>
            <p:cNvPr id="57" name="Gutter space"/>
            <p:cNvGrpSpPr/>
            <p:nvPr userDrawn="1"/>
          </p:nvGrpSpPr>
          <p:grpSpPr>
            <a:xfrm>
              <a:off x="1131296" y="457950"/>
              <a:ext cx="9941601" cy="5367717"/>
              <a:chOff x="1277000" y="623550"/>
              <a:chExt cx="9638000" cy="5537047"/>
            </a:xfrm>
          </p:grpSpPr>
          <p:sp>
            <p:nvSpPr>
              <p:cNvPr id="68"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7"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8"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8" name="Footnote measure"/>
            <p:cNvSpPr>
              <a:spLocks noChangeArrowheads="1"/>
            </p:cNvSpPr>
            <p:nvPr userDrawn="1"/>
          </p:nvSpPr>
          <p:spPr bwMode="auto">
            <a:xfrm>
              <a:off x="463296" y="5853367"/>
              <a:ext cx="11277600" cy="415498"/>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9" name="Whitespace measure"/>
            <p:cNvSpPr>
              <a:spLocks noChangeArrowheads="1"/>
            </p:cNvSpPr>
            <p:nvPr userDrawn="1"/>
          </p:nvSpPr>
          <p:spPr bwMode="auto">
            <a:xfrm>
              <a:off x="463296" y="1304846"/>
              <a:ext cx="11276598" cy="49855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60" name="Five column measure"/>
            <p:cNvGrpSpPr/>
            <p:nvPr userDrawn="1"/>
          </p:nvGrpSpPr>
          <p:grpSpPr>
            <a:xfrm>
              <a:off x="463296" y="5644628"/>
              <a:ext cx="11277600" cy="79536"/>
              <a:chOff x="629400" y="5975122"/>
              <a:chExt cx="10933200" cy="79536"/>
            </a:xfrm>
          </p:grpSpPr>
          <p:sp>
            <p:nvSpPr>
              <p:cNvPr id="63"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6"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61" name="Live area"/>
            <p:cNvSpPr/>
            <p:nvPr userDrawn="1"/>
          </p:nvSpPr>
          <p:spPr>
            <a:xfrm>
              <a:off x="463296" y="1803400"/>
              <a:ext cx="11277600" cy="402226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2" name="Footnote example"/>
            <p:cNvSpPr txBox="1"/>
            <p:nvPr userDrawn="1"/>
          </p:nvSpPr>
          <p:spPr>
            <a:xfrm>
              <a:off x="463296" y="5853368"/>
              <a:ext cx="9788619"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966372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4836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3980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2032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11" name="Picture 10"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27966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568160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0" name="Title 1"/>
          <p:cNvSpPr txBox="1">
            <a:spLocks/>
          </p:cNvSpPr>
          <p:nvPr userDrawn="1"/>
        </p:nvSpPr>
        <p:spPr>
          <a:xfrm>
            <a:off x="463296" y="622800"/>
            <a:ext cx="7356702"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463296" y="1206000"/>
            <a:ext cx="11731906"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35894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02682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7" name="TextBox 16"/>
          <p:cNvSpPr txBox="1"/>
          <p:nvPr userDrawn="1"/>
        </p:nvSpPr>
        <p:spPr>
          <a:xfrm>
            <a:off x="463296"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rPr>
              <a:t>Agenda</a:t>
            </a:r>
          </a:p>
        </p:txBody>
      </p:sp>
      <p:pic>
        <p:nvPicPr>
          <p:cNvPr id="18" name="Picture 17"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9" name="TextBox 18"/>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6510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67822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5" name="Content Placeholder 2"/>
          <p:cNvSpPr>
            <a:spLocks noGrp="1"/>
          </p:cNvSpPr>
          <p:nvPr>
            <p:ph idx="1" hasCustomPrompt="1"/>
          </p:nvPr>
        </p:nvSpPr>
        <p:spPr>
          <a:xfrm>
            <a:off x="463296" y="1803400"/>
            <a:ext cx="2547112"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6" name="Content Placeholder 2"/>
          <p:cNvSpPr>
            <a:spLocks noGrp="1"/>
          </p:cNvSpPr>
          <p:nvPr>
            <p:ph idx="10" hasCustomPrompt="1"/>
          </p:nvPr>
        </p:nvSpPr>
        <p:spPr>
          <a:xfrm>
            <a:off x="3373459" y="1803400"/>
            <a:ext cx="2547112"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7" name="Content Placeholder 2"/>
          <p:cNvSpPr>
            <a:spLocks noGrp="1"/>
          </p:cNvSpPr>
          <p:nvPr>
            <p:ph idx="11" hasCustomPrompt="1"/>
          </p:nvPr>
        </p:nvSpPr>
        <p:spPr>
          <a:xfrm>
            <a:off x="6283622" y="1803400"/>
            <a:ext cx="2547112"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8" name="Content Placeholder 2"/>
          <p:cNvSpPr>
            <a:spLocks noGrp="1"/>
          </p:cNvSpPr>
          <p:nvPr>
            <p:ph idx="12" hasCustomPrompt="1"/>
          </p:nvPr>
        </p:nvSpPr>
        <p:spPr>
          <a:xfrm>
            <a:off x="9193784" y="1803400"/>
            <a:ext cx="2547112" cy="4022267"/>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lang="en-US" sz="1600" b="1" kern="1200" dirty="0">
                <a:solidFill>
                  <a:schemeClr val="tx1"/>
                </a:solidFill>
                <a:latin typeface="+mn-lt"/>
                <a:ea typeface="+mn-ea"/>
                <a:cs typeface="+mn-cs"/>
                <a:sym typeface="Trebuchet MS" panose="020B0603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pPr>
            <a:r>
              <a:rPr lang="en-US"/>
              <a:t>Click to add text or image</a:t>
            </a:r>
          </a:p>
          <a:p>
            <a:pPr lvl="1"/>
            <a:r>
              <a:rPr lang="en-US"/>
              <a:t>Level one</a:t>
            </a:r>
          </a:p>
          <a:p>
            <a:pPr lvl="2"/>
            <a:r>
              <a:rPr lang="en-US"/>
              <a:t>Level two</a:t>
            </a:r>
          </a:p>
          <a:p>
            <a:pPr lvl="3"/>
            <a:r>
              <a:rPr lang="en-US"/>
              <a:t>Level three</a:t>
            </a:r>
          </a:p>
          <a:p>
            <a:pPr lvl="4"/>
            <a:r>
              <a:rPr lang="en-US"/>
              <a:t>Level four</a:t>
            </a:r>
          </a:p>
        </p:txBody>
      </p:sp>
    </p:spTree>
    <p:extLst>
      <p:ext uri="{BB962C8B-B14F-4D97-AF65-F5344CB8AC3E}">
        <p14:creationId xmlns:p14="http://schemas.microsoft.com/office/powerpoint/2010/main" val="54895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494930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47288"/>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chemeClr val="accent3"/>
                </a:solidFill>
                <a:latin typeface="+mn-lt"/>
                <a:ea typeface="+mn-ea"/>
                <a:cs typeface="+mn-cs"/>
              </a:rPr>
              <a:t>Agenda</a:t>
            </a:r>
          </a:p>
        </p:txBody>
      </p:sp>
    </p:spTree>
    <p:extLst>
      <p:ext uri="{BB962C8B-B14F-4D97-AF65-F5344CB8AC3E}">
        <p14:creationId xmlns:p14="http://schemas.microsoft.com/office/powerpoint/2010/main" val="2712249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34443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99124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789917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7" name="Title 1"/>
          <p:cNvSpPr txBox="1">
            <a:spLocks/>
          </p:cNvSpPr>
          <p:nvPr userDrawn="1"/>
        </p:nvSpPr>
        <p:spPr>
          <a:xfrm>
            <a:off x="463296" y="622800"/>
            <a:ext cx="7356702"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3"/>
                </a:solidFill>
                <a:latin typeface="+mn-lt"/>
                <a:ea typeface="+mn-ea"/>
                <a:cs typeface="+mn-cs"/>
              </a:rPr>
              <a:t>Agenda</a:t>
            </a:r>
          </a:p>
        </p:txBody>
      </p:sp>
      <p:cxnSp>
        <p:nvCxnSpPr>
          <p:cNvPr id="9" name="Straight Connector 8"/>
          <p:cNvCxnSpPr/>
          <p:nvPr userDrawn="1"/>
        </p:nvCxnSpPr>
        <p:spPr bwMode="white">
          <a:xfrm>
            <a:off x="463296" y="1206000"/>
            <a:ext cx="11731906"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46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36830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0" name="TextBox 9"/>
          <p:cNvSpPr txBox="1"/>
          <p:nvPr userDrawn="1"/>
        </p:nvSpPr>
        <p:spPr>
          <a:xfrm>
            <a:off x="463296"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defPPr>
              <a:defRPr lang="en-US"/>
            </a:defPPr>
            <a:lvl1pPr marR="0" indent="0" fontAlgn="auto">
              <a:lnSpc>
                <a:spcPct val="100000"/>
              </a:lnSpc>
              <a:spcBef>
                <a:spcPts val="0"/>
              </a:spcBef>
              <a:spcAft>
                <a:spcPts val="0"/>
              </a:spcAft>
              <a:buClrTx/>
              <a:buSzTx/>
              <a:buFontTx/>
              <a:buNone/>
              <a:tabLst/>
              <a:defRPr sz="1050">
                <a:solidFill>
                  <a:schemeClr val="bg1"/>
                </a:solidFill>
              </a:defRPr>
            </a:lvl1pPr>
          </a:lstStyle>
          <a:p>
            <a:pPr lvl="0"/>
            <a:fld id="{DFCF27A5-1A5B-48D3-A060-2758FFBB1ADD}" type="slidenum">
              <a:rPr lang="en-US" smtClean="0">
                <a:latin typeface="+mn-lt"/>
                <a:ea typeface="+mn-ea"/>
                <a:cs typeface="+mn-cs"/>
                <a:sym typeface="Trebuchet MS" panose="020B0603020202020204" pitchFamily="34" charset="0"/>
              </a:rPr>
              <a:pPr lvl="0"/>
              <a:t>‹#›</a:t>
            </a:fld>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735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594346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63296" y="2577934"/>
            <a:ext cx="2986104"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accent3"/>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5" name="TextBox 14"/>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51334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404999"/>
          </a:xfrm>
          <a:prstGeom prst="rect">
            <a:avLst/>
          </a:prstGeom>
        </p:spPr>
        <p:txBody>
          <a:bodyPr tIns="126000" anchor="t" anchorCtr="0"/>
          <a:lstStyle>
            <a:lvl1pPr>
              <a:lnSpc>
                <a:spcPct val="75000"/>
              </a:lnSpc>
              <a:defRPr>
                <a:solidFill>
                  <a:schemeClr val="accent4"/>
                </a:solidFill>
              </a:defRPr>
            </a:lvl1pPr>
          </a:lstStyle>
          <a:p>
            <a:r>
              <a:rPr lang="en-US" noProof="0"/>
              <a:t>Title</a:t>
            </a:r>
          </a:p>
        </p:txBody>
      </p:sp>
      <p:sp>
        <p:nvSpPr>
          <p:cNvPr id="10" name="Textplatzhalter 9" descr="Subtitle" title="Subtitle"/>
          <p:cNvSpPr>
            <a:spLocks noGrp="1"/>
          </p:cNvSpPr>
          <p:nvPr>
            <p:ph type="body" sz="quarter" idx="10" hasCustomPrompt="1"/>
          </p:nvPr>
        </p:nvSpPr>
        <p:spPr>
          <a:xfrm>
            <a:off x="720000" y="738555"/>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a:t>Subtitle</a:t>
            </a:r>
          </a:p>
        </p:txBody>
      </p:sp>
      <p:sp>
        <p:nvSpPr>
          <p:cNvPr id="9" name="Content Placeholder 2"/>
          <p:cNvSpPr>
            <a:spLocks noGrp="1"/>
          </p:cNvSpPr>
          <p:nvPr>
            <p:ph idx="1" hasCustomPrompt="1"/>
          </p:nvPr>
        </p:nvSpPr>
        <p:spPr>
          <a:xfrm>
            <a:off x="698501"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
        <p:nvSpPr>
          <p:cNvPr id="11" name="Footer Placeholder 4"/>
          <p:cNvSpPr>
            <a:spLocks noGrp="1"/>
          </p:cNvSpPr>
          <p:nvPr>
            <p:ph type="ftr" sz="quarter" idx="3"/>
          </p:nvPr>
        </p:nvSpPr>
        <p:spPr>
          <a:xfrm>
            <a:off x="916331" y="6403151"/>
            <a:ext cx="8636000" cy="250825"/>
          </a:xfrm>
          <a:prstGeom prst="rect">
            <a:avLst/>
          </a:prstGeom>
        </p:spPr>
        <p:txBody>
          <a:bodyPr/>
          <a:lstStyle>
            <a:lvl1pPr>
              <a:defRPr sz="900" baseline="0">
                <a:solidFill>
                  <a:srgbClr val="7F7F7F"/>
                </a:solidFill>
              </a:defRPr>
            </a:lvl1pPr>
          </a:lstStyle>
          <a:p>
            <a:r>
              <a:rPr lang="en-US" noProof="0"/>
              <a:t>| Org Proposal | Matt von Wellsheim | July 2013 | Office of the Division CIO | Business Use Only</a:t>
            </a:r>
          </a:p>
        </p:txBody>
      </p:sp>
      <p:sp>
        <p:nvSpPr>
          <p:cNvPr id="12" name="Slide Number Placeholder 5"/>
          <p:cNvSpPr>
            <a:spLocks noGrp="1"/>
          </p:cNvSpPr>
          <p:nvPr>
            <p:ph type="sldNum" sz="quarter" idx="4"/>
          </p:nvPr>
        </p:nvSpPr>
        <p:spPr>
          <a:xfrm>
            <a:off x="717489" y="6403151"/>
            <a:ext cx="533380" cy="247031"/>
          </a:xfrm>
          <a:prstGeom prst="rect">
            <a:avLst/>
          </a:prstGeom>
        </p:spPr>
        <p:txBody>
          <a:bodyPr/>
          <a:lstStyle>
            <a:lvl1pPr>
              <a:defRPr sz="900"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1725838525"/>
      </p:ext>
    </p:extLst>
  </p:cSld>
  <p:clrMapOvr>
    <a:masterClrMapping/>
  </p:clrMapOvr>
  <p:transition/>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4_Title slide+image5">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7FA0C4-6A49-4C18-93AA-5C87EA436C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84" b="17635"/>
          <a:stretch/>
        </p:blipFill>
        <p:spPr>
          <a:xfrm>
            <a:off x="3797814" y="-121"/>
            <a:ext cx="8394188" cy="4633081"/>
          </a:xfrm>
          <a:prstGeom prst="rect">
            <a:avLst/>
          </a:prstGeom>
          <a:ln>
            <a:noFill/>
          </a:ln>
        </p:spPr>
      </p:pic>
      <p:pic>
        <p:nvPicPr>
          <p:cNvPr id="15" name="Picture 14">
            <a:extLst>
              <a:ext uri="{FF2B5EF4-FFF2-40B4-BE49-F238E27FC236}">
                <a16:creationId xmlns:a16="http://schemas.microsoft.com/office/drawing/2014/main" id="{07528BFA-AD11-499B-8F84-A9AE47E2ECB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30236" y="5493648"/>
            <a:ext cx="1610709" cy="400391"/>
          </a:xfrm>
          <a:prstGeom prst="rect">
            <a:avLst/>
          </a:prstGeom>
        </p:spPr>
      </p:pic>
      <p:sp>
        <p:nvSpPr>
          <p:cNvPr id="14" name="Rectangle 13">
            <a:extLst>
              <a:ext uri="{FF2B5EF4-FFF2-40B4-BE49-F238E27FC236}">
                <a16:creationId xmlns:a16="http://schemas.microsoft.com/office/drawing/2014/main" id="{D08A7FD6-3B71-429A-B777-3F734E914846}"/>
              </a:ext>
            </a:extLst>
          </p:cNvPr>
          <p:cNvSpPr/>
          <p:nvPr userDrawn="1"/>
        </p:nvSpPr>
        <p:spPr>
          <a:xfrm>
            <a:off x="589835" y="3"/>
            <a:ext cx="1219200" cy="2847975"/>
          </a:xfrm>
          <a:prstGeom prst="rect">
            <a:avLst/>
          </a:prstGeom>
          <a:gradFill>
            <a:gsLst>
              <a:gs pos="0">
                <a:srgbClr val="CCEDF0"/>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a:solidFill>
                <a:schemeClr val="bg1"/>
              </a:solidFill>
            </a:endParaRPr>
          </a:p>
        </p:txBody>
      </p:sp>
      <p:sp>
        <p:nvSpPr>
          <p:cNvPr id="16" name="Rectangle 15">
            <a:extLst>
              <a:ext uri="{FF2B5EF4-FFF2-40B4-BE49-F238E27FC236}">
                <a16:creationId xmlns:a16="http://schemas.microsoft.com/office/drawing/2014/main" id="{2EBC5C1C-ACDF-4E93-9783-7BFE8F8456D8}"/>
              </a:ext>
            </a:extLst>
          </p:cNvPr>
          <p:cNvSpPr/>
          <p:nvPr userDrawn="1"/>
        </p:nvSpPr>
        <p:spPr>
          <a:xfrm>
            <a:off x="589835" y="6062134"/>
            <a:ext cx="1219200" cy="7958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a:solidFill>
                <a:schemeClr val="bg1"/>
              </a:solidFill>
            </a:endParaRPr>
          </a:p>
        </p:txBody>
      </p:sp>
      <p:sp>
        <p:nvSpPr>
          <p:cNvPr id="17" name="Rectangle 16">
            <a:extLst>
              <a:ext uri="{FF2B5EF4-FFF2-40B4-BE49-F238E27FC236}">
                <a16:creationId xmlns:a16="http://schemas.microsoft.com/office/drawing/2014/main" id="{559342A0-BB32-43C8-A57C-64AC8B4AF2E5}"/>
              </a:ext>
            </a:extLst>
          </p:cNvPr>
          <p:cNvSpPr/>
          <p:nvPr userDrawn="1"/>
        </p:nvSpPr>
        <p:spPr>
          <a:xfrm flipH="1">
            <a:off x="3784845" y="4"/>
            <a:ext cx="3965027" cy="5335071"/>
          </a:xfrm>
          <a:prstGeom prst="rect">
            <a:avLst/>
          </a:prstGeom>
          <a:gradFill>
            <a:gsLst>
              <a:gs pos="0">
                <a:schemeClr val="bg1"/>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a:solidFill>
                <a:schemeClr val="bg1"/>
              </a:solidFill>
            </a:endParaRPr>
          </a:p>
        </p:txBody>
      </p:sp>
      <p:sp>
        <p:nvSpPr>
          <p:cNvPr id="19" name="Rectangle 18">
            <a:extLst>
              <a:ext uri="{FF2B5EF4-FFF2-40B4-BE49-F238E27FC236}">
                <a16:creationId xmlns:a16="http://schemas.microsoft.com/office/drawing/2014/main" id="{3531D03C-0E1A-4085-9243-ED1A9A3D7BD3}"/>
              </a:ext>
            </a:extLst>
          </p:cNvPr>
          <p:cNvSpPr/>
          <p:nvPr userDrawn="1"/>
        </p:nvSpPr>
        <p:spPr>
          <a:xfrm rot="10800000" flipH="1">
            <a:off x="9202309" y="-122"/>
            <a:ext cx="2989691" cy="5335071"/>
          </a:xfrm>
          <a:prstGeom prst="rect">
            <a:avLst/>
          </a:prstGeom>
          <a:gradFill>
            <a:gsLst>
              <a:gs pos="0">
                <a:schemeClr val="bg1"/>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a:solidFill>
                <a:schemeClr val="bg1"/>
              </a:solidFill>
            </a:endParaRPr>
          </a:p>
        </p:txBody>
      </p:sp>
      <p:sp>
        <p:nvSpPr>
          <p:cNvPr id="2" name="Title 1"/>
          <p:cNvSpPr>
            <a:spLocks noGrp="1"/>
          </p:cNvSpPr>
          <p:nvPr>
            <p:ph type="ctrTitle" hasCustomPrompt="1"/>
          </p:nvPr>
        </p:nvSpPr>
        <p:spPr>
          <a:xfrm>
            <a:off x="624421" y="3429003"/>
            <a:ext cx="4739031" cy="1594139"/>
          </a:xfrm>
        </p:spPr>
        <p:txBody>
          <a:bodyPr/>
          <a:lstStyle>
            <a:lvl1pPr>
              <a:defRPr sz="3200">
                <a:solidFill>
                  <a:schemeClr val="accent3"/>
                </a:solidFill>
              </a:defRPr>
            </a:lvl1pPr>
          </a:lstStyle>
          <a:p>
            <a:r>
              <a:rPr lang="en-US"/>
              <a:t>Click to add presentation title headline</a:t>
            </a:r>
          </a:p>
        </p:txBody>
      </p:sp>
      <p:sp>
        <p:nvSpPr>
          <p:cNvPr id="3" name="Subtitle 2"/>
          <p:cNvSpPr>
            <a:spLocks noGrp="1"/>
          </p:cNvSpPr>
          <p:nvPr>
            <p:ph type="subTitle" idx="1" hasCustomPrompt="1"/>
          </p:nvPr>
        </p:nvSpPr>
        <p:spPr>
          <a:xfrm>
            <a:off x="624421" y="5359400"/>
            <a:ext cx="6877049" cy="551589"/>
          </a:xfrm>
        </p:spPr>
        <p:txBody>
          <a:bodyPr anchor="b"/>
          <a:lstStyle>
            <a:lvl1pPr marL="0" indent="0" algn="l">
              <a:spcAft>
                <a:spcPts val="0"/>
              </a:spcAft>
              <a:buNone/>
              <a:defRPr sz="1867" b="0">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Presenter name and date</a:t>
            </a:r>
          </a:p>
        </p:txBody>
      </p:sp>
    </p:spTree>
    <p:extLst>
      <p:ext uri="{BB962C8B-B14F-4D97-AF65-F5344CB8AC3E}">
        <p14:creationId xmlns:p14="http://schemas.microsoft.com/office/powerpoint/2010/main" val="1790302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headline</a:t>
            </a:r>
          </a:p>
        </p:txBody>
      </p:sp>
      <p:sp>
        <p:nvSpPr>
          <p:cNvPr id="3" name="Content Placeholder 2"/>
          <p:cNvSpPr>
            <a:spLocks noGrp="1"/>
          </p:cNvSpPr>
          <p:nvPr>
            <p:ph idx="1" hasCustomPrompt="1"/>
          </p:nvPr>
        </p:nvSpPr>
        <p:spPr/>
        <p:txBody>
          <a:bodyPr/>
          <a:lstStyle>
            <a:lvl1pPr marL="0" marR="0" indent="0" algn="l" defTabSz="1219140" rtl="0" eaLnBrk="1" fontAlgn="auto" latinLnBrk="0" hangingPunct="1">
              <a:lnSpc>
                <a:spcPct val="90000"/>
              </a:lnSpc>
              <a:spcBef>
                <a:spcPts val="0"/>
              </a:spcBef>
              <a:spcAft>
                <a:spcPts val="800"/>
              </a:spcAft>
              <a:buClrTx/>
              <a:buSzTx/>
              <a:buFont typeface="Arial" panose="020B0604020202020204" pitchFamily="34" charset="0"/>
              <a:buNone/>
              <a:tabLst/>
              <a:defRPr/>
            </a:lvl1pPr>
          </a:lstStyle>
          <a:p>
            <a:pPr marL="0" marR="0" lvl="0" indent="0" algn="l" defTabSz="1219140" rtl="0" eaLnBrk="1" fontAlgn="auto" latinLnBrk="0" hangingPunct="1">
              <a:lnSpc>
                <a:spcPct val="90000"/>
              </a:lnSpc>
              <a:spcBef>
                <a:spcPts val="0"/>
              </a:spcBef>
              <a:spcAft>
                <a:spcPts val="800"/>
              </a:spcAft>
              <a:buClrTx/>
              <a:buSzTx/>
              <a:buFont typeface="Arial" panose="020B0604020202020204" pitchFamily="34" charset="0"/>
              <a:buNone/>
              <a:tabLst/>
              <a:defRPr/>
            </a:pPr>
            <a:r>
              <a:rPr lang="en-US"/>
              <a:t>Click to add subhead</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Vizient Presentation | September 2023 | Confidential</a:t>
            </a:r>
          </a:p>
        </p:txBody>
      </p:sp>
      <p:sp>
        <p:nvSpPr>
          <p:cNvPr id="6" name="Slide Number Placeholder 5"/>
          <p:cNvSpPr>
            <a:spLocks noGrp="1"/>
          </p:cNvSpPr>
          <p:nvPr>
            <p:ph type="sldNum" sz="quarter" idx="12"/>
          </p:nvPr>
        </p:nvSpPr>
        <p:spPr/>
        <p:txBody>
          <a:bodyPr/>
          <a:lstStyle/>
          <a:p>
            <a:fld id="{C0D42ABE-EA05-4842-819E-2C916F1CD485}" type="slidenum">
              <a:rPr lang="en-US" smtClean="0"/>
              <a:t>‹#›</a:t>
            </a:fld>
            <a:endParaRPr lang="en-US"/>
          </a:p>
        </p:txBody>
      </p:sp>
    </p:spTree>
    <p:extLst>
      <p:ext uri="{BB962C8B-B14F-4D97-AF65-F5344CB8AC3E}">
        <p14:creationId xmlns:p14="http://schemas.microsoft.com/office/powerpoint/2010/main" val="995718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0972800" cy="415528"/>
          </a:xfrm>
        </p:spPr>
        <p:txBody>
          <a:bodyPr/>
          <a:lstStyle/>
          <a:p>
            <a:r>
              <a:rPr lang="en-US"/>
              <a:t>Click to add headline</a:t>
            </a:r>
          </a:p>
        </p:txBody>
      </p:sp>
      <p:sp>
        <p:nvSpPr>
          <p:cNvPr id="5" name="Slide Number Placeholder 4"/>
          <p:cNvSpPr>
            <a:spLocks noGrp="1"/>
          </p:cNvSpPr>
          <p:nvPr>
            <p:ph type="sldNum" sz="quarter" idx="12"/>
          </p:nvPr>
        </p:nvSpPr>
        <p:spPr>
          <a:xfrm>
            <a:off x="457200" y="6361973"/>
            <a:ext cx="466165" cy="181771"/>
          </a:xfrm>
        </p:spPr>
        <p:txBody>
          <a:bodyPr/>
          <a:lstStyle/>
          <a:p>
            <a:fld id="{C0D42ABE-EA05-4842-819E-2C916F1CD485}" type="slidenum">
              <a:rPr lang="en-US" smtClean="0"/>
              <a:t>‹#›</a:t>
            </a:fld>
            <a:endParaRPr lang="en-US"/>
          </a:p>
        </p:txBody>
      </p:sp>
      <p:sp>
        <p:nvSpPr>
          <p:cNvPr id="6" name="Footer Placeholder 4">
            <a:extLst>
              <a:ext uri="{FF2B5EF4-FFF2-40B4-BE49-F238E27FC236}">
                <a16:creationId xmlns:a16="http://schemas.microsoft.com/office/drawing/2014/main" id="{54EC03A3-2C9D-466D-9734-1196415976F6}"/>
              </a:ext>
            </a:extLst>
          </p:cNvPr>
          <p:cNvSpPr>
            <a:spLocks noGrp="1"/>
          </p:cNvSpPr>
          <p:nvPr>
            <p:ph type="ftr" sz="quarter" idx="11"/>
          </p:nvPr>
        </p:nvSpPr>
        <p:spPr>
          <a:xfrm>
            <a:off x="1251717" y="6361973"/>
            <a:ext cx="6876283" cy="181771"/>
          </a:xfrm>
        </p:spPr>
        <p:txBody>
          <a:bodyPr/>
          <a:lstStyle/>
          <a:p>
            <a:r>
              <a:rPr lang="en-US"/>
              <a:t>Vizient Presentation | September 2023 | Confidential</a:t>
            </a:r>
          </a:p>
        </p:txBody>
      </p:sp>
    </p:spTree>
    <p:extLst>
      <p:ext uri="{BB962C8B-B14F-4D97-AF65-F5344CB8AC3E}">
        <p14:creationId xmlns:p14="http://schemas.microsoft.com/office/powerpoint/2010/main" val="3398894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10972800" cy="415528"/>
          </a:xfrm>
        </p:spPr>
        <p:txBody>
          <a:bodyPr/>
          <a:lstStyle/>
          <a:p>
            <a:r>
              <a:rPr lang="en-US"/>
              <a:t>Click to add headline</a:t>
            </a:r>
          </a:p>
        </p:txBody>
      </p:sp>
      <p:sp>
        <p:nvSpPr>
          <p:cNvPr id="5" name="Slide Number Placeholder 4"/>
          <p:cNvSpPr>
            <a:spLocks noGrp="1"/>
          </p:cNvSpPr>
          <p:nvPr>
            <p:ph type="sldNum" sz="quarter" idx="12"/>
          </p:nvPr>
        </p:nvSpPr>
        <p:spPr>
          <a:xfrm>
            <a:off x="457200" y="6361973"/>
            <a:ext cx="466165" cy="181771"/>
          </a:xfrm>
        </p:spPr>
        <p:txBody>
          <a:bodyPr/>
          <a:lstStyle/>
          <a:p>
            <a:fld id="{C0D42ABE-EA05-4842-819E-2C916F1CD485}" type="slidenum">
              <a:rPr lang="en-US" smtClean="0"/>
              <a:t>‹#›</a:t>
            </a:fld>
            <a:endParaRPr lang="en-US"/>
          </a:p>
        </p:txBody>
      </p:sp>
      <p:sp>
        <p:nvSpPr>
          <p:cNvPr id="6" name="Footer Placeholder 4">
            <a:extLst>
              <a:ext uri="{FF2B5EF4-FFF2-40B4-BE49-F238E27FC236}">
                <a16:creationId xmlns:a16="http://schemas.microsoft.com/office/drawing/2014/main" id="{54EC03A3-2C9D-466D-9734-1196415976F6}"/>
              </a:ext>
            </a:extLst>
          </p:cNvPr>
          <p:cNvSpPr>
            <a:spLocks noGrp="1"/>
          </p:cNvSpPr>
          <p:nvPr>
            <p:ph type="ftr" sz="quarter" idx="11"/>
          </p:nvPr>
        </p:nvSpPr>
        <p:spPr>
          <a:xfrm>
            <a:off x="1251717" y="6361973"/>
            <a:ext cx="6876283" cy="181771"/>
          </a:xfrm>
        </p:spPr>
        <p:txBody>
          <a:bodyPr/>
          <a:lstStyle/>
          <a:p>
            <a:r>
              <a:rPr lang="en-US"/>
              <a:t>Vizient Presentation | September 2023 | Confidential</a:t>
            </a:r>
          </a:p>
        </p:txBody>
      </p:sp>
    </p:spTree>
    <p:extLst>
      <p:ext uri="{BB962C8B-B14F-4D97-AF65-F5344CB8AC3E}">
        <p14:creationId xmlns:p14="http://schemas.microsoft.com/office/powerpoint/2010/main" val="249282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g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09136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296" y="463297"/>
            <a:ext cx="11277600" cy="470898"/>
          </a:xfrm>
        </p:spPr>
        <p:txBody>
          <a:bodyPr vert="horz"/>
          <a:lstStyle>
            <a:lvl1pPr>
              <a:defRPr sz="3400">
                <a:latin typeface="+mn-lt"/>
                <a:ea typeface="+mj-ea"/>
                <a:cs typeface="+mj-cs"/>
              </a:defRPr>
            </a:lvl1pPr>
          </a:lstStyle>
          <a:p>
            <a:r>
              <a:rPr lang="en-US"/>
              <a:t>Click to edit Master title style</a:t>
            </a:r>
          </a:p>
        </p:txBody>
      </p:sp>
      <p:sp>
        <p:nvSpPr>
          <p:cNvPr id="10" name="Picture Placeholder 10"/>
          <p:cNvSpPr>
            <a:spLocks noGrp="1"/>
          </p:cNvSpPr>
          <p:nvPr>
            <p:ph type="pic" sz="quarter" idx="14"/>
          </p:nvPr>
        </p:nvSpPr>
        <p:spPr>
          <a:xfrm>
            <a:off x="463296" y="1803401"/>
            <a:ext cx="5457275" cy="1828800"/>
          </a:xfrm>
        </p:spPr>
        <p:txBody>
          <a:bodyPr/>
          <a:lstStyle>
            <a:lvl1pPr>
              <a:defRPr sz="1600" b="1">
                <a:latin typeface="+mn-lt"/>
                <a:ea typeface="+mn-ea"/>
                <a:cs typeface="+mn-cs"/>
              </a:defRPr>
            </a:lvl1pPr>
          </a:lstStyle>
          <a:p>
            <a:r>
              <a:rPr lang="en-US"/>
              <a:t>Click icon to add picture</a:t>
            </a:r>
          </a:p>
        </p:txBody>
      </p:sp>
      <p:sp>
        <p:nvSpPr>
          <p:cNvPr id="9" name="Content Placeholder 2"/>
          <p:cNvSpPr>
            <a:spLocks noGrp="1"/>
          </p:cNvSpPr>
          <p:nvPr>
            <p:ph idx="13" hasCustomPrompt="1"/>
          </p:nvPr>
        </p:nvSpPr>
        <p:spPr>
          <a:xfrm>
            <a:off x="463296" y="3996867"/>
            <a:ext cx="5457275"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5" name="Content Placeholder 2"/>
          <p:cNvSpPr>
            <a:spLocks noGrp="1"/>
          </p:cNvSpPr>
          <p:nvPr>
            <p:ph idx="1" hasCustomPrompt="1"/>
          </p:nvPr>
        </p:nvSpPr>
        <p:spPr>
          <a:xfrm>
            <a:off x="6283622" y="3996867"/>
            <a:ext cx="5457275" cy="1828800"/>
          </a:xfrm>
        </p:spPr>
        <p:txBody>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1600" b="1">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add text or image</a:t>
            </a:r>
          </a:p>
          <a:p>
            <a:pPr lvl="1"/>
            <a:r>
              <a:rPr lang="en-US"/>
              <a:t>Level one</a:t>
            </a:r>
          </a:p>
          <a:p>
            <a:pPr lvl="2"/>
            <a:r>
              <a:rPr lang="en-US"/>
              <a:t>Level two</a:t>
            </a:r>
          </a:p>
          <a:p>
            <a:pPr lvl="3"/>
            <a:r>
              <a:rPr lang="en-US"/>
              <a:t>Level three</a:t>
            </a:r>
          </a:p>
          <a:p>
            <a:pPr lvl="4"/>
            <a:r>
              <a:rPr lang="en-US"/>
              <a:t>Level four</a:t>
            </a:r>
          </a:p>
        </p:txBody>
      </p:sp>
      <p:sp>
        <p:nvSpPr>
          <p:cNvPr id="11" name="Picture Placeholder 10"/>
          <p:cNvSpPr>
            <a:spLocks noGrp="1"/>
          </p:cNvSpPr>
          <p:nvPr>
            <p:ph type="pic" sz="quarter" idx="15"/>
          </p:nvPr>
        </p:nvSpPr>
        <p:spPr>
          <a:xfrm>
            <a:off x="6283622" y="1803401"/>
            <a:ext cx="5457275" cy="1828800"/>
          </a:xfrm>
        </p:spPr>
        <p:txBody>
          <a:bodyPr/>
          <a:lstStyle>
            <a:lvl1pPr>
              <a:defRPr sz="1600" b="1">
                <a:latin typeface="+mn-lt"/>
                <a:ea typeface="+mn-ea"/>
                <a:cs typeface="+mn-cs"/>
              </a:defRPr>
            </a:lvl1pPr>
          </a:lstStyle>
          <a:p>
            <a:r>
              <a:rPr lang="en-US"/>
              <a:t>Click icon to add picture</a:t>
            </a:r>
          </a:p>
        </p:txBody>
      </p:sp>
    </p:spTree>
    <p:extLst>
      <p:ext uri="{BB962C8B-B14F-4D97-AF65-F5344CB8AC3E}">
        <p14:creationId xmlns:p14="http://schemas.microsoft.com/office/powerpoint/2010/main" val="298959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Section header turquoi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1268415"/>
            <a:ext cx="10325100" cy="2632075"/>
          </a:xfrm>
        </p:spPr>
        <p:txBody>
          <a:bodyPr anchor="t"/>
          <a:lstStyle>
            <a:lvl1pPr algn="l">
              <a:defRPr sz="3733" b="0" cap="none">
                <a:solidFill>
                  <a:schemeClr val="bg1"/>
                </a:solidFill>
              </a:defRPr>
            </a:lvl1pPr>
          </a:lstStyle>
          <a:p>
            <a:r>
              <a:rPr lang="en-US"/>
              <a:t>Click to add section headline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D42ABE-EA05-4842-819E-2C916F1CD485}" type="slidenum">
              <a:rPr lang="en-US" smtClean="0"/>
              <a:pPr/>
              <a:t>‹#›</a:t>
            </a:fld>
            <a:endParaRPr lang="en-US"/>
          </a:p>
        </p:txBody>
      </p:sp>
      <p:sp>
        <p:nvSpPr>
          <p:cNvPr id="12" name="Footer Placeholder 4"/>
          <p:cNvSpPr>
            <a:spLocks noGrp="1"/>
          </p:cNvSpPr>
          <p:nvPr>
            <p:ph type="ftr" sz="quarter" idx="11"/>
          </p:nvPr>
        </p:nvSpPr>
        <p:spPr>
          <a:xfrm>
            <a:off x="1251717" y="6301381"/>
            <a:ext cx="6876283" cy="242360"/>
          </a:xfrm>
        </p:spPr>
        <p:txBody>
          <a:bodyPr/>
          <a:lstStyle>
            <a:lvl1pPr>
              <a:defRPr>
                <a:solidFill>
                  <a:schemeClr val="bg1"/>
                </a:solidFill>
              </a:defRPr>
            </a:lvl1pPr>
          </a:lstStyle>
          <a:p>
            <a:r>
              <a:rPr lang="en-US"/>
              <a:t>Vizient Presentation | September 2023 | Confidential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28463" y="6251577"/>
            <a:ext cx="1140116" cy="283411"/>
          </a:xfrm>
          <a:prstGeom prst="rect">
            <a:avLst/>
          </a:prstGeom>
        </p:spPr>
      </p:pic>
    </p:spTree>
    <p:extLst>
      <p:ext uri="{BB962C8B-B14F-4D97-AF65-F5344CB8AC3E}">
        <p14:creationId xmlns:p14="http://schemas.microsoft.com/office/powerpoint/2010/main" val="69174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09600" y="5585897"/>
            <a:ext cx="10972800" cy="543224"/>
          </a:xfrm>
          <a:prstGeom prst="rect">
            <a:avLst/>
          </a:prstGeom>
        </p:spPr>
        <p:txBody>
          <a:bodyPr wrap="square" lIns="0" tIns="0" rIns="0" bIns="0">
            <a:noAutofit/>
          </a:bodyPr>
          <a:lstStyle/>
          <a:p>
            <a:pPr algn="l"/>
            <a:r>
              <a:rPr lang="en-US" sz="1067">
                <a:solidFill>
                  <a:schemeClr val="tx2"/>
                </a:solidFill>
              </a:rPr>
              <a:t>This information is proprietary and highly confidential; Any unauthorized dissemination, </a:t>
            </a:r>
            <a:br>
              <a:rPr lang="en-US" sz="1067">
                <a:solidFill>
                  <a:schemeClr val="tx2"/>
                </a:solidFill>
              </a:rPr>
            </a:br>
            <a:r>
              <a:rPr lang="en-US" sz="1067">
                <a:solidFill>
                  <a:schemeClr val="tx2"/>
                </a:solidFill>
              </a:rPr>
              <a:t>distribution or copying is strictly prohibited; Any violation of this prohibition may be subject </a:t>
            </a:r>
            <a:br>
              <a:rPr lang="en-US" sz="1067">
                <a:solidFill>
                  <a:schemeClr val="tx2"/>
                </a:solidFill>
              </a:rPr>
            </a:br>
            <a:r>
              <a:rPr lang="en-US" sz="1067">
                <a:solidFill>
                  <a:schemeClr val="tx2"/>
                </a:solidFill>
              </a:rPr>
              <a:t>to penalties and recourse under the law; Copyright </a:t>
            </a:r>
            <a:fld id="{2C8C71A8-6E38-41FA-A40D-651CCDBF608E}" type="datetimeyyyy">
              <a:rPr lang="en-US" sz="1067" smtClean="0">
                <a:solidFill>
                  <a:schemeClr val="tx2"/>
                </a:solidFill>
              </a:rPr>
              <a:t>2023</a:t>
            </a:fld>
            <a:r>
              <a:rPr lang="en-US" sz="1067">
                <a:solidFill>
                  <a:schemeClr val="tx2"/>
                </a:solidFill>
              </a:rPr>
              <a:t> Vizient, Inc; All rights reserved.</a:t>
            </a:r>
          </a:p>
        </p:txBody>
      </p:sp>
      <p:sp>
        <p:nvSpPr>
          <p:cNvPr id="13" name="Text Placeholder 12"/>
          <p:cNvSpPr>
            <a:spLocks noGrp="1"/>
          </p:cNvSpPr>
          <p:nvPr>
            <p:ph type="body" sz="quarter" idx="13" hasCustomPrompt="1"/>
          </p:nvPr>
        </p:nvSpPr>
        <p:spPr>
          <a:xfrm>
            <a:off x="609600" y="4880360"/>
            <a:ext cx="10972800" cy="585216"/>
          </a:xfrm>
        </p:spPr>
        <p:txBody>
          <a:bodyPr lIns="0" tIns="0" rIns="0" bIns="0">
            <a:noAutofit/>
          </a:bodyPr>
          <a:lstStyle>
            <a:lvl1pPr algn="l">
              <a:defRPr sz="1867">
                <a:solidFill>
                  <a:schemeClr val="tx2"/>
                </a:solidFill>
              </a:defRPr>
            </a:lvl1pPr>
            <a:lvl2pPr algn="ctr">
              <a:defRPr sz="1867"/>
            </a:lvl2pPr>
            <a:lvl3pPr algn="ctr">
              <a:defRPr sz="1867"/>
            </a:lvl3pPr>
            <a:lvl4pPr algn="ctr">
              <a:defRPr sz="1867"/>
            </a:lvl4pPr>
            <a:lvl5pPr algn="ctr">
              <a:defRPr sz="1867"/>
            </a:lvl5pPr>
          </a:lstStyle>
          <a:p>
            <a:pPr lvl="0"/>
            <a:r>
              <a:rPr lang="en-US"/>
              <a:t>Enter your name and email address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96267" y="2919353"/>
            <a:ext cx="4211087" cy="1046793"/>
          </a:xfrm>
          <a:prstGeom prst="rect">
            <a:avLst/>
          </a:prstGeom>
        </p:spPr>
      </p:pic>
    </p:spTree>
    <p:extLst>
      <p:ext uri="{BB962C8B-B14F-4D97-AF65-F5344CB8AC3E}">
        <p14:creationId xmlns:p14="http://schemas.microsoft.com/office/powerpoint/2010/main" val="3260952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1.emf"/><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2.png"/><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88.xml"/><Relationship Id="rId7" Type="http://schemas.openxmlformats.org/officeDocument/2006/relationships/theme" Target="../theme/theme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7"/>
            </p:custDataLst>
            <p:extLst>
              <p:ext uri="{D42A27DB-BD31-4B8C-83A1-F6EECF244321}">
                <p14:modId xmlns:p14="http://schemas.microsoft.com/office/powerpoint/2010/main" val="17705361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8" imgW="270" imgH="270" progId="TCLayout.ActiveDocument.1">
                  <p:embed/>
                </p:oleObj>
              </mc:Choice>
              <mc:Fallback>
                <p:oleObj name="think-cell Slide" r:id="rId88" imgW="270" imgH="270" progId="TCLayout.ActiveDocument.1">
                  <p:embed/>
                  <p:pic>
                    <p:nvPicPr>
                      <p:cNvPr id="2" name="Object 1" hidden="1"/>
                      <p:cNvPicPr/>
                      <p:nvPr/>
                    </p:nvPicPr>
                    <p:blipFill>
                      <a:blip r:embed="rId89"/>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63296" y="463297"/>
            <a:ext cx="1127760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63296" y="1803400"/>
            <a:ext cx="11277600" cy="402226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14" name="Picture 13" descr="Logo&#10;&#10;Description automatically generated">
            <a:extLst>
              <a:ext uri="{FF2B5EF4-FFF2-40B4-BE49-F238E27FC236}">
                <a16:creationId xmlns:a16="http://schemas.microsoft.com/office/drawing/2014/main" id="{5CC18F26-14C3-9541-BF8C-C82BE0B49D59}"/>
              </a:ext>
            </a:extLst>
          </p:cNvPr>
          <p:cNvPicPr>
            <a:picLocks noChangeAspect="1"/>
          </p:cNvPicPr>
          <p:nvPr userDrawn="1"/>
        </p:nvPicPr>
        <p:blipFill>
          <a:blip r:embed="rId90" cstate="print">
            <a:extLst>
              <a:ext uri="{28A0092B-C50C-407E-A947-70E740481C1C}">
                <a14:useLocalDpi xmlns:a14="http://schemas.microsoft.com/office/drawing/2010/main" val="0"/>
              </a:ext>
            </a:extLst>
          </a:blip>
          <a:stretch>
            <a:fillRect/>
          </a:stretch>
        </p:blipFill>
        <p:spPr>
          <a:xfrm>
            <a:off x="10765535" y="6327649"/>
            <a:ext cx="1036317" cy="256353"/>
          </a:xfrm>
          <a:prstGeom prst="rect">
            <a:avLst/>
          </a:prstGeom>
        </p:spPr>
      </p:pic>
      <p:sp>
        <p:nvSpPr>
          <p:cNvPr id="12" name="TextBox 11"/>
          <p:cNvSpPr txBox="1"/>
          <p:nvPr userDrawn="1"/>
        </p:nvSpPr>
        <p:spPr>
          <a:xfrm>
            <a:off x="463296" y="6379530"/>
            <a:ext cx="381000" cy="164212"/>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rgbClr val="696969"/>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50" kern="1200">
              <a:solidFill>
                <a:srgbClr val="696969"/>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46492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1219170" rtl="0" eaLnBrk="1" latinLnBrk="0" hangingPunct="1">
        <a:lnSpc>
          <a:spcPct val="90000"/>
        </a:lnSpc>
        <a:spcBef>
          <a:spcPct val="0"/>
        </a:spcBef>
        <a:buNone/>
        <a:defRPr lang="en-US" sz="2400" b="0" kern="1200" dirty="0">
          <a:solidFill>
            <a:srgbClr val="FF4E0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3">
          <p15:clr>
            <a:srgbClr val="F26B43"/>
          </p15:clr>
        </p15:guide>
        <p15:guide id="2" pos="288">
          <p15:clr>
            <a:srgbClr val="F26B43"/>
          </p15:clr>
        </p15:guide>
        <p15:guide id="3" pos="7402">
          <p15:clr>
            <a:srgbClr val="F26B43"/>
          </p15:clr>
        </p15:guide>
        <p15:guide id="4" orient="horz" pos="3677">
          <p15:clr>
            <a:srgbClr val="F26B43"/>
          </p15:clr>
        </p15:guide>
        <p15:guide id="5"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60615"/>
            <a:ext cx="10972800" cy="806823"/>
          </a:xfrm>
          <a:prstGeom prst="rect">
            <a:avLst/>
          </a:prstGeom>
        </p:spPr>
        <p:txBody>
          <a:bodyPr vert="horz" lIns="0" tIns="0" rIns="0" bIns="0" rtlCol="0" anchor="t" anchorCtr="0">
            <a:noAutofit/>
          </a:bodyPr>
          <a:lstStyle/>
          <a:p>
            <a:r>
              <a:rPr lang="en-US"/>
              <a:t>Click to add headline</a:t>
            </a:r>
          </a:p>
        </p:txBody>
      </p:sp>
      <p:sp>
        <p:nvSpPr>
          <p:cNvPr id="3" name="Text Placeholder 2"/>
          <p:cNvSpPr>
            <a:spLocks noGrp="1"/>
          </p:cNvSpPr>
          <p:nvPr>
            <p:ph type="body" idx="1"/>
          </p:nvPr>
        </p:nvSpPr>
        <p:spPr>
          <a:xfrm>
            <a:off x="457200" y="1852087"/>
            <a:ext cx="10972800" cy="4201055"/>
          </a:xfrm>
          <a:prstGeom prst="rect">
            <a:avLst/>
          </a:prstGeom>
        </p:spPr>
        <p:txBody>
          <a:bodyPr vert="horz" lIns="0" tIns="0" rIns="0" bIns="0" rtlCol="0" anchor="t" anchorCtr="0">
            <a:noAutofit/>
          </a:bodyPr>
          <a:lstStyle/>
          <a:p>
            <a:pPr lvl="0"/>
            <a:r>
              <a:rPr lang="en-US"/>
              <a:t>Click to add subhead</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51717" y="6361973"/>
            <a:ext cx="6876283" cy="181771"/>
          </a:xfrm>
          <a:prstGeom prst="rect">
            <a:avLst/>
          </a:prstGeom>
        </p:spPr>
        <p:txBody>
          <a:bodyPr vert="horz" lIns="0" tIns="0" rIns="0" bIns="0" rtlCol="0" anchor="b" anchorCtr="0">
            <a:noAutofit/>
          </a:bodyPr>
          <a:lstStyle>
            <a:lvl1pPr algn="l">
              <a:defRPr sz="800">
                <a:solidFill>
                  <a:schemeClr val="tx2">
                    <a:lumMod val="60000"/>
                    <a:lumOff val="40000"/>
                  </a:schemeClr>
                </a:solidFill>
                <a:latin typeface="+mj-lt"/>
              </a:defRPr>
            </a:lvl1pPr>
          </a:lstStyle>
          <a:p>
            <a:r>
              <a:rPr lang="en-US"/>
              <a:t>Vizient Presentation | September 2023 | Confidential</a:t>
            </a:r>
          </a:p>
        </p:txBody>
      </p:sp>
      <p:sp>
        <p:nvSpPr>
          <p:cNvPr id="6" name="Slide Number Placeholder 5"/>
          <p:cNvSpPr>
            <a:spLocks noGrp="1"/>
          </p:cNvSpPr>
          <p:nvPr>
            <p:ph type="sldNum" sz="quarter" idx="4"/>
          </p:nvPr>
        </p:nvSpPr>
        <p:spPr>
          <a:xfrm>
            <a:off x="457200" y="6361973"/>
            <a:ext cx="466165" cy="181771"/>
          </a:xfrm>
          <a:prstGeom prst="rect">
            <a:avLst/>
          </a:prstGeom>
        </p:spPr>
        <p:txBody>
          <a:bodyPr vert="horz" lIns="0" tIns="0" rIns="0" bIns="0" rtlCol="0" anchor="b" anchorCtr="0">
            <a:noAutofit/>
          </a:bodyPr>
          <a:lstStyle>
            <a:lvl1pPr algn="l">
              <a:defRPr sz="800">
                <a:solidFill>
                  <a:schemeClr val="tx2">
                    <a:lumMod val="60000"/>
                    <a:lumOff val="40000"/>
                  </a:schemeClr>
                </a:solidFill>
                <a:latin typeface="+mj-lt"/>
              </a:defRPr>
            </a:lvl1pPr>
          </a:lstStyle>
          <a:p>
            <a:fld id="{C0D42ABE-EA05-4842-819E-2C916F1CD485}" type="slidenum">
              <a:rPr lang="en-US" smtClean="0"/>
              <a:pPr/>
              <a:t>‹#›</a:t>
            </a:fld>
            <a:endParaRPr lang="en-US"/>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547911" y="6246101"/>
            <a:ext cx="1120669" cy="278576"/>
          </a:xfrm>
          <a:prstGeom prst="rect">
            <a:avLst/>
          </a:prstGeom>
        </p:spPr>
      </p:pic>
      <p:sp>
        <p:nvSpPr>
          <p:cNvPr id="11" name="Rectangle 10">
            <a:extLst>
              <a:ext uri="{FF2B5EF4-FFF2-40B4-BE49-F238E27FC236}">
                <a16:creationId xmlns:a16="http://schemas.microsoft.com/office/drawing/2014/main" id="{F65A2C06-B6AF-4DBB-B9B1-3927DC6030F9}"/>
              </a:ext>
            </a:extLst>
          </p:cNvPr>
          <p:cNvSpPr/>
          <p:nvPr userDrawn="1"/>
        </p:nvSpPr>
        <p:spPr>
          <a:xfrm>
            <a:off x="2550609" y="221062"/>
            <a:ext cx="1599361" cy="3657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1" b="1">
                <a:solidFill>
                  <a:schemeClr val="bg1"/>
                </a:solidFill>
              </a:rPr>
              <a:t>Recommendations</a:t>
            </a:r>
            <a:endParaRPr lang="en-US" sz="1100">
              <a:solidFill>
                <a:schemeClr val="bg1"/>
              </a:solidFill>
            </a:endParaRPr>
          </a:p>
        </p:txBody>
      </p:sp>
    </p:spTree>
    <p:extLst>
      <p:ext uri="{BB962C8B-B14F-4D97-AF65-F5344CB8AC3E}">
        <p14:creationId xmlns:p14="http://schemas.microsoft.com/office/powerpoint/2010/main" val="236869529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hf hdr="0" dt="0"/>
  <p:txStyles>
    <p:titleStyle>
      <a:lvl1pPr algn="l" defTabSz="1219140" rtl="0" eaLnBrk="1" latinLnBrk="0" hangingPunct="1">
        <a:lnSpc>
          <a:spcPct val="90000"/>
        </a:lnSpc>
        <a:spcBef>
          <a:spcPct val="0"/>
        </a:spcBef>
        <a:buNone/>
        <a:defRPr sz="2800" kern="1200">
          <a:solidFill>
            <a:schemeClr val="accent3"/>
          </a:solidFill>
          <a:latin typeface="+mj-lt"/>
          <a:ea typeface="+mj-ea"/>
          <a:cs typeface="+mj-cs"/>
        </a:defRPr>
      </a:lvl1pPr>
    </p:titleStyle>
    <p:bodyStyle>
      <a:lvl1pPr marL="0" indent="0" algn="l" defTabSz="1219140" rtl="0" eaLnBrk="1" latinLnBrk="0" hangingPunct="1">
        <a:lnSpc>
          <a:spcPct val="90000"/>
        </a:lnSpc>
        <a:spcBef>
          <a:spcPts val="0"/>
        </a:spcBef>
        <a:spcAft>
          <a:spcPts val="800"/>
        </a:spcAft>
        <a:buFont typeface="Arial" panose="020B0604020202020204" pitchFamily="34" charset="0"/>
        <a:buNone/>
        <a:defRPr sz="2000" b="1" kern="1200">
          <a:solidFill>
            <a:schemeClr val="accent3"/>
          </a:solidFill>
          <a:latin typeface="+mj-lt"/>
          <a:ea typeface="+mn-ea"/>
          <a:cs typeface="+mn-cs"/>
        </a:defRPr>
      </a:lvl1pPr>
      <a:lvl2pPr marL="0" indent="0" algn="l" defTabSz="1219140" rtl="0" eaLnBrk="1" latinLnBrk="0" hangingPunct="1">
        <a:lnSpc>
          <a:spcPct val="90000"/>
        </a:lnSpc>
        <a:spcBef>
          <a:spcPts val="0"/>
        </a:spcBef>
        <a:spcAft>
          <a:spcPts val="800"/>
        </a:spcAft>
        <a:buFont typeface="Arial" panose="020B0604020202020204" pitchFamily="34" charset="0"/>
        <a:buNone/>
        <a:defRPr sz="1600" kern="1200">
          <a:solidFill>
            <a:schemeClr val="tx2"/>
          </a:solidFill>
          <a:latin typeface="+mj-lt"/>
          <a:ea typeface="+mn-ea"/>
          <a:cs typeface="+mn-cs"/>
        </a:defRPr>
      </a:lvl2pPr>
      <a:lvl3pPr marL="232822" indent="-232822" algn="l" defTabSz="1219140" rtl="0" eaLnBrk="1" latinLnBrk="0" hangingPunct="1">
        <a:lnSpc>
          <a:spcPct val="90000"/>
        </a:lnSpc>
        <a:spcBef>
          <a:spcPts val="0"/>
        </a:spcBef>
        <a:spcAft>
          <a:spcPts val="800"/>
        </a:spcAft>
        <a:buFont typeface="Arial" panose="020B0604020202020204" pitchFamily="34" charset="0"/>
        <a:buChar char="•"/>
        <a:defRPr sz="1400" kern="1200">
          <a:solidFill>
            <a:schemeClr val="tx2"/>
          </a:solidFill>
          <a:latin typeface="+mj-lt"/>
          <a:ea typeface="+mn-ea"/>
          <a:cs typeface="+mn-cs"/>
        </a:defRPr>
      </a:lvl3pPr>
      <a:lvl4pPr marL="465643" indent="-232822" algn="l" defTabSz="1219140" rtl="0" eaLnBrk="1" latinLnBrk="0" hangingPunct="1">
        <a:lnSpc>
          <a:spcPct val="90000"/>
        </a:lnSpc>
        <a:spcBef>
          <a:spcPts val="0"/>
        </a:spcBef>
        <a:spcAft>
          <a:spcPts val="800"/>
        </a:spcAft>
        <a:buFont typeface="Arial" panose="020B0604020202020204" pitchFamily="34" charset="0"/>
        <a:buChar char="–"/>
        <a:defRPr sz="1400" kern="1200">
          <a:solidFill>
            <a:schemeClr val="tx2"/>
          </a:solidFill>
          <a:latin typeface="+mj-lt"/>
          <a:ea typeface="+mn-ea"/>
          <a:cs typeface="+mn-cs"/>
        </a:defRPr>
      </a:lvl4pPr>
      <a:lvl5pPr marL="681534" indent="-215889" algn="l" defTabSz="1219140" rtl="0" eaLnBrk="1" latinLnBrk="0" hangingPunct="1">
        <a:lnSpc>
          <a:spcPct val="90000"/>
        </a:lnSpc>
        <a:spcBef>
          <a:spcPts val="0"/>
        </a:spcBef>
        <a:spcAft>
          <a:spcPts val="8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3031-8DC6-908E-77E3-7E10A3477F04}"/>
              </a:ext>
            </a:extLst>
          </p:cNvPr>
          <p:cNvSpPr>
            <a:spLocks noGrp="1"/>
          </p:cNvSpPr>
          <p:nvPr>
            <p:ph type="body" sz="quarter" idx="13"/>
          </p:nvPr>
        </p:nvSpPr>
        <p:spPr>
          <a:xfrm>
            <a:off x="6096001" y="455085"/>
            <a:ext cx="5643033" cy="5175249"/>
          </a:xfrm>
        </p:spPr>
        <p:txBody>
          <a:bodyPr anchor="ctr">
            <a:normAutofit/>
          </a:bodyPr>
          <a:lstStyle/>
          <a:p>
            <a:r>
              <a:rPr lang="en-US">
                <a:cs typeface="Arial"/>
              </a:rPr>
              <a:t>Managing Change</a:t>
            </a:r>
          </a:p>
        </p:txBody>
      </p:sp>
      <p:pic>
        <p:nvPicPr>
          <p:cNvPr id="5" name="Picture Placeholder 4" descr="Autumn leaves color progression">
            <a:extLst>
              <a:ext uri="{FF2B5EF4-FFF2-40B4-BE49-F238E27FC236}">
                <a16:creationId xmlns:a16="http://schemas.microsoft.com/office/drawing/2014/main" id="{1EAB2A56-07D7-CBA0-D0D7-861483C71C77}"/>
              </a:ext>
            </a:extLst>
          </p:cNvPr>
          <p:cNvPicPr>
            <a:picLocks noGrp="1" noChangeAspect="1"/>
          </p:cNvPicPr>
          <p:nvPr>
            <p:ph type="pic" sz="quarter" idx="12"/>
          </p:nvPr>
        </p:nvPicPr>
        <p:blipFill>
          <a:blip r:embed="rId2"/>
          <a:srcRect l="16641" r="16641"/>
          <a:stretch/>
        </p:blipFill>
        <p:spPr/>
      </p:pic>
    </p:spTree>
    <p:extLst>
      <p:ext uri="{BB962C8B-B14F-4D97-AF65-F5344CB8AC3E}">
        <p14:creationId xmlns:p14="http://schemas.microsoft.com/office/powerpoint/2010/main" val="426388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66F1-7061-CB3B-A021-90CCFF982B7C}"/>
              </a:ext>
            </a:extLst>
          </p:cNvPr>
          <p:cNvSpPr>
            <a:spLocks noGrp="1"/>
          </p:cNvSpPr>
          <p:nvPr>
            <p:ph type="title"/>
          </p:nvPr>
        </p:nvSpPr>
        <p:spPr>
          <a:xfrm>
            <a:off x="501909" y="380991"/>
            <a:ext cx="10972800" cy="806823"/>
          </a:xfrm>
        </p:spPr>
        <p:txBody>
          <a:bodyPr/>
          <a:lstStyle/>
          <a:p>
            <a:r>
              <a:rPr lang="en-US">
                <a:solidFill>
                  <a:schemeClr val="bg2"/>
                </a:solidFill>
              </a:rPr>
              <a:t>Lifecycle of Change Management and the Change Curve</a:t>
            </a:r>
          </a:p>
        </p:txBody>
      </p:sp>
      <p:sp>
        <p:nvSpPr>
          <p:cNvPr id="4" name="Footer Placeholder 3">
            <a:extLst>
              <a:ext uri="{FF2B5EF4-FFF2-40B4-BE49-F238E27FC236}">
                <a16:creationId xmlns:a16="http://schemas.microsoft.com/office/drawing/2014/main" id="{D4443B73-BA0A-BC06-8CB7-5F5677F5ACC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96969">
                    <a:lumMod val="60000"/>
                    <a:lumOff val="40000"/>
                  </a:srgbClr>
                </a:solidFill>
                <a:effectLst/>
                <a:uLnTx/>
                <a:uFillTx/>
                <a:latin typeface="Arial"/>
                <a:ea typeface="+mn-ea"/>
                <a:cs typeface="+mn-cs"/>
              </a:rPr>
              <a:t>Vizient Presentation | September 2023 | Confidential</a:t>
            </a:r>
          </a:p>
        </p:txBody>
      </p:sp>
      <p:sp>
        <p:nvSpPr>
          <p:cNvPr id="5" name="Slide Number Placeholder 4">
            <a:extLst>
              <a:ext uri="{FF2B5EF4-FFF2-40B4-BE49-F238E27FC236}">
                <a16:creationId xmlns:a16="http://schemas.microsoft.com/office/drawing/2014/main" id="{112506E0-8907-D5C3-FB3D-FB6B7902C4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D42ABE-EA05-4842-819E-2C916F1CD485}" type="slidenum">
              <a:rPr kumimoji="0" lang="en-US" sz="800" b="0" i="0" u="none" strike="noStrike" kern="1200" cap="none" spc="0" normalizeH="0" baseline="0" noProof="0" smtClean="0">
                <a:ln>
                  <a:noFill/>
                </a:ln>
                <a:solidFill>
                  <a:srgbClr val="696969">
                    <a:lumMod val="60000"/>
                    <a:lumOff val="4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696969">
                  <a:lumMod val="60000"/>
                  <a:lumOff val="40000"/>
                </a:srgbClr>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35156590-24DB-B6B9-9DED-8D8D17E3AE8F}"/>
              </a:ext>
            </a:extLst>
          </p:cNvPr>
          <p:cNvGrpSpPr/>
          <p:nvPr/>
        </p:nvGrpSpPr>
        <p:grpSpPr>
          <a:xfrm>
            <a:off x="1025853" y="1327039"/>
            <a:ext cx="10140293" cy="4745102"/>
            <a:chOff x="111853" y="442912"/>
            <a:chExt cx="8704152" cy="4110038"/>
          </a:xfrm>
        </p:grpSpPr>
        <p:pic>
          <p:nvPicPr>
            <p:cNvPr id="7" name="Content Placeholder 12">
              <a:extLst>
                <a:ext uri="{FF2B5EF4-FFF2-40B4-BE49-F238E27FC236}">
                  <a16:creationId xmlns:a16="http://schemas.microsoft.com/office/drawing/2014/main" id="{728776E0-E795-D008-D13C-0A3A7DB11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5" y="691471"/>
              <a:ext cx="8229600" cy="3861479"/>
            </a:xfrm>
            <a:prstGeom prst="rect">
              <a:avLst/>
            </a:prstGeom>
          </p:spPr>
        </p:pic>
        <p:sp>
          <p:nvSpPr>
            <p:cNvPr id="8" name="TextBox 7">
              <a:extLst>
                <a:ext uri="{FF2B5EF4-FFF2-40B4-BE49-F238E27FC236}">
                  <a16:creationId xmlns:a16="http://schemas.microsoft.com/office/drawing/2014/main" id="{738CF965-BB2D-8620-7525-F4ED91FB43EC}"/>
                </a:ext>
              </a:extLst>
            </p:cNvPr>
            <p:cNvSpPr txBox="1"/>
            <p:nvPr/>
          </p:nvSpPr>
          <p:spPr>
            <a:xfrm>
              <a:off x="7696200" y="3853631"/>
              <a:ext cx="830180" cy="3002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51" b="0" i="1" u="none" strike="noStrike" kern="1200" cap="none" spc="0" normalizeH="0" baseline="0" noProof="0">
                  <a:ln>
                    <a:noFill/>
                  </a:ln>
                  <a:solidFill>
                    <a:srgbClr val="696969"/>
                  </a:solidFill>
                  <a:effectLst/>
                  <a:uLnTx/>
                  <a:uFillTx/>
                  <a:latin typeface="Arial"/>
                  <a:ea typeface="+mn-ea"/>
                  <a:cs typeface="+mn-cs"/>
                </a:rPr>
                <a:t>Bridges</a:t>
              </a:r>
              <a:endParaRPr kumimoji="0" lang="en-US" sz="1351" b="0" i="0" u="none" strike="noStrike" kern="1200" cap="none" spc="0" normalizeH="0" baseline="0" noProof="0">
                <a:ln>
                  <a:noFill/>
                </a:ln>
                <a:solidFill>
                  <a:srgbClr val="696969"/>
                </a:solidFill>
                <a:effectLst/>
                <a:uLnTx/>
                <a:uFillTx/>
                <a:latin typeface="Arial"/>
                <a:ea typeface="+mn-ea"/>
                <a:cs typeface="+mn-cs"/>
              </a:endParaRPr>
            </a:p>
          </p:txBody>
        </p:sp>
        <p:sp>
          <p:nvSpPr>
            <p:cNvPr id="9" name="Isosceles Triangle 8">
              <a:extLst>
                <a:ext uri="{FF2B5EF4-FFF2-40B4-BE49-F238E27FC236}">
                  <a16:creationId xmlns:a16="http://schemas.microsoft.com/office/drawing/2014/main" id="{016095A4-A07E-3671-644F-4AA120BC750F}"/>
                </a:ext>
              </a:extLst>
            </p:cNvPr>
            <p:cNvSpPr/>
            <p:nvPr/>
          </p:nvSpPr>
          <p:spPr>
            <a:xfrm rot="10800000">
              <a:off x="4703586" y="805236"/>
              <a:ext cx="749221" cy="6810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E6B8125-C0FF-2009-C304-71694CAA605E}"/>
                </a:ext>
              </a:extLst>
            </p:cNvPr>
            <p:cNvSpPr txBox="1"/>
            <p:nvPr/>
          </p:nvSpPr>
          <p:spPr>
            <a:xfrm>
              <a:off x="4800600" y="768519"/>
              <a:ext cx="825285" cy="508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white"/>
                  </a:solidFill>
                  <a:effectLst/>
                  <a:uLnTx/>
                  <a:uFillTx/>
                  <a:latin typeface="Arial"/>
                  <a:ea typeface="+mn-ea"/>
                  <a:cs typeface="+mn-cs"/>
                </a:rPr>
                <a:t>Too Late</a:t>
              </a:r>
            </a:p>
          </p:txBody>
        </p:sp>
        <p:sp>
          <p:nvSpPr>
            <p:cNvPr id="11" name="TextBox 10">
              <a:extLst>
                <a:ext uri="{FF2B5EF4-FFF2-40B4-BE49-F238E27FC236}">
                  <a16:creationId xmlns:a16="http://schemas.microsoft.com/office/drawing/2014/main" id="{E677D7E4-DE13-B370-8F33-3ABA6ED374D3}"/>
                </a:ext>
              </a:extLst>
            </p:cNvPr>
            <p:cNvSpPr txBox="1"/>
            <p:nvPr/>
          </p:nvSpPr>
          <p:spPr>
            <a:xfrm>
              <a:off x="111853" y="1374588"/>
              <a:ext cx="1328920" cy="715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Arial"/>
                  <a:ea typeface="+mn-ea"/>
                  <a:cs typeface="+mn-cs"/>
                </a:rPr>
                <a:t>Start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Arial"/>
                  <a:ea typeface="+mn-ea"/>
                  <a:cs typeface="+mn-cs"/>
                </a:rPr>
                <a:t>Management Here</a:t>
              </a:r>
            </a:p>
          </p:txBody>
        </p:sp>
        <p:sp>
          <p:nvSpPr>
            <p:cNvPr id="12" name="Arrow: Curved Down 11">
              <a:extLst>
                <a:ext uri="{FF2B5EF4-FFF2-40B4-BE49-F238E27FC236}">
                  <a16:creationId xmlns:a16="http://schemas.microsoft.com/office/drawing/2014/main" id="{3F45F4E2-5E8B-D41C-587B-BB95AEE75FC1}"/>
                </a:ext>
              </a:extLst>
            </p:cNvPr>
            <p:cNvSpPr/>
            <p:nvPr/>
          </p:nvSpPr>
          <p:spPr>
            <a:xfrm>
              <a:off x="361759" y="442912"/>
              <a:ext cx="1771841" cy="681038"/>
            </a:xfrm>
            <a:prstGeom prst="curvedDownArrow">
              <a:avLst>
                <a:gd name="adj1" fmla="val 25000"/>
                <a:gd name="adj2" fmla="val 9215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70776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sitting in a chair&#10;&#10;Description automatically generated">
            <a:extLst>
              <a:ext uri="{FF2B5EF4-FFF2-40B4-BE49-F238E27FC236}">
                <a16:creationId xmlns:a16="http://schemas.microsoft.com/office/drawing/2014/main" id="{01B0A2ED-FD52-E54B-EA72-C5EAC31BD3FE}"/>
              </a:ext>
            </a:extLst>
          </p:cNvPr>
          <p:cNvPicPr>
            <a:picLocks noChangeAspect="1"/>
          </p:cNvPicPr>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170693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wheel of emotions with text&#10;&#10;Description automatically generated">
            <a:extLst>
              <a:ext uri="{FF2B5EF4-FFF2-40B4-BE49-F238E27FC236}">
                <a16:creationId xmlns:a16="http://schemas.microsoft.com/office/drawing/2014/main" id="{830C557E-D270-7D6E-2551-9C45A51B4057}"/>
              </a:ext>
            </a:extLst>
          </p:cNvPr>
          <p:cNvPicPr>
            <a:picLocks noGrp="1" noChangeAspect="1"/>
          </p:cNvPicPr>
          <p:nvPr>
            <p:ph type="pic" sz="quarter" idx="14"/>
          </p:nvPr>
        </p:nvPicPr>
        <p:blipFill rotWithShape="1">
          <a:blip r:embed="rId2"/>
          <a:srcRect r="3841"/>
          <a:stretch/>
        </p:blipFill>
        <p:spPr>
          <a:xfrm>
            <a:off x="6092021" y="10"/>
            <a:ext cx="6099977" cy="6857990"/>
          </a:xfrm>
          <a:noFill/>
        </p:spPr>
      </p:pic>
      <p:sp>
        <p:nvSpPr>
          <p:cNvPr id="2" name="Title 1">
            <a:extLst>
              <a:ext uri="{FF2B5EF4-FFF2-40B4-BE49-F238E27FC236}">
                <a16:creationId xmlns:a16="http://schemas.microsoft.com/office/drawing/2014/main" id="{F4ED7C60-23D7-4BE4-CD1E-0483FEF298F2}"/>
              </a:ext>
            </a:extLst>
          </p:cNvPr>
          <p:cNvSpPr>
            <a:spLocks noGrp="1"/>
          </p:cNvSpPr>
          <p:nvPr>
            <p:ph type="title"/>
          </p:nvPr>
        </p:nvSpPr>
        <p:spPr>
          <a:xfrm>
            <a:off x="463296" y="1785600"/>
            <a:ext cx="4555104" cy="3286800"/>
          </a:xfrm>
        </p:spPr>
        <p:txBody>
          <a:bodyPr wrap="square" anchor="ctr">
            <a:normAutofit/>
          </a:bodyPr>
          <a:lstStyle/>
          <a:p>
            <a:r>
              <a:rPr lang="en-US"/>
              <a:t>Check-in:</a:t>
            </a:r>
          </a:p>
          <a:p>
            <a:r>
              <a:rPr lang="en-US"/>
              <a:t>Where are you at today?</a:t>
            </a:r>
            <a:endParaRPr lang="en-US">
              <a:cs typeface="Arial"/>
            </a:endParaRPr>
          </a:p>
        </p:txBody>
      </p:sp>
    </p:spTree>
    <p:extLst>
      <p:ext uri="{BB962C8B-B14F-4D97-AF65-F5344CB8AC3E}">
        <p14:creationId xmlns:p14="http://schemas.microsoft.com/office/powerpoint/2010/main" val="1852261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F7868-4B4E-2295-51C5-7B39C6C7F002}"/>
              </a:ext>
            </a:extLst>
          </p:cNvPr>
          <p:cNvPicPr>
            <a:picLocks noChangeAspect="1"/>
          </p:cNvPicPr>
          <p:nvPr/>
        </p:nvPicPr>
        <p:blipFill>
          <a:blip r:embed="rId2"/>
          <a:stretch>
            <a:fillRect/>
          </a:stretch>
        </p:blipFill>
        <p:spPr>
          <a:xfrm>
            <a:off x="6709690" y="-1"/>
            <a:ext cx="5146474" cy="6816247"/>
          </a:xfrm>
          <a:prstGeom prst="rect">
            <a:avLst/>
          </a:prstGeom>
          <a:noFill/>
        </p:spPr>
      </p:pic>
      <p:sp>
        <p:nvSpPr>
          <p:cNvPr id="10" name="Title 2">
            <a:extLst>
              <a:ext uri="{FF2B5EF4-FFF2-40B4-BE49-F238E27FC236}">
                <a16:creationId xmlns:a16="http://schemas.microsoft.com/office/drawing/2014/main" id="{B1D1769C-1539-2DB0-0AB4-8E91A76D5C6F}"/>
              </a:ext>
            </a:extLst>
          </p:cNvPr>
          <p:cNvSpPr>
            <a:spLocks noGrp="1"/>
          </p:cNvSpPr>
          <p:nvPr>
            <p:ph type="title"/>
          </p:nvPr>
        </p:nvSpPr>
        <p:spPr>
          <a:xfrm>
            <a:off x="463296" y="1785600"/>
            <a:ext cx="4555104" cy="3286800"/>
          </a:xfrm>
        </p:spPr>
        <p:txBody>
          <a:bodyPr/>
          <a:lstStyle/>
          <a:p>
            <a:r>
              <a:rPr lang="en-US"/>
              <a:t>Employee Assistance Program (EAP)</a:t>
            </a:r>
          </a:p>
        </p:txBody>
      </p:sp>
    </p:spTree>
    <p:extLst>
      <p:ext uri="{BB962C8B-B14F-4D97-AF65-F5344CB8AC3E}">
        <p14:creationId xmlns:p14="http://schemas.microsoft.com/office/powerpoint/2010/main" val="3939249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izient Grid 16:9 - 16847">
  <a:themeElements>
    <a:clrScheme name="Vizient colors">
      <a:dk1>
        <a:srgbClr val="696969"/>
      </a:dk1>
      <a:lt1>
        <a:sysClr val="window" lastClr="FFFFFF"/>
      </a:lt1>
      <a:dk2>
        <a:srgbClr val="01ADAB"/>
      </a:dk2>
      <a:lt2>
        <a:srgbClr val="F2F2F2"/>
      </a:lt2>
      <a:accent1>
        <a:srgbClr val="003332"/>
      </a:accent1>
      <a:accent2>
        <a:srgbClr val="005756"/>
      </a:accent2>
      <a:accent3>
        <a:srgbClr val="FF4E00"/>
      </a:accent3>
      <a:accent4>
        <a:srgbClr val="37FEFC"/>
      </a:accent4>
      <a:accent5>
        <a:srgbClr val="B1B3B3"/>
      </a:accent5>
      <a:accent6>
        <a:srgbClr val="7F5EBA"/>
      </a:accent6>
      <a:hlink>
        <a:srgbClr val="005CB9"/>
      </a:hlink>
      <a:folHlink>
        <a:srgbClr val="00B5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Vizient 16x9_Power Point Template">
  <a:themeElements>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Vizient 16x9_Power Point Template 2.potx" id="{97E9F49D-0BB8-482C-BE74-E640070F5F86}" vid="{6EC0EC4F-32A7-44E3-82DE-2F8BCB88A9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zient">
    <a:dk1>
      <a:sysClr val="windowText" lastClr="000000"/>
    </a:dk1>
    <a:lt1>
      <a:sysClr val="window" lastClr="FFFFFF"/>
    </a:lt1>
    <a:dk2>
      <a:srgbClr val="696969"/>
    </a:dk2>
    <a:lt2>
      <a:srgbClr val="FF4E00"/>
    </a:lt2>
    <a:accent1>
      <a:srgbClr val="FFC02E"/>
    </a:accent1>
    <a:accent2>
      <a:srgbClr val="9CD020"/>
    </a:accent2>
    <a:accent3>
      <a:srgbClr val="01ADAB"/>
    </a:accent3>
    <a:accent4>
      <a:srgbClr val="7F5EBA"/>
    </a:accent4>
    <a:accent5>
      <a:srgbClr val="C0C0C0"/>
    </a:accent5>
    <a:accent6>
      <a:srgbClr val="000000"/>
    </a:accent6>
    <a:hlink>
      <a:srgbClr val="FF4E00"/>
    </a:hlink>
    <a:folHlink>
      <a:srgbClr val="01ADAB"/>
    </a:folHlink>
  </a:clrScheme>
</a:themeOverrid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Widescreen</PresentationFormat>
  <Paragraphs>45</Paragraphs>
  <Slides>5</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2" baseType="lpstr">
      <vt:lpstr>Arial</vt:lpstr>
      <vt:lpstr>Calibri</vt:lpstr>
      <vt:lpstr>Trebuchet MS</vt:lpstr>
      <vt:lpstr>Wingdings</vt:lpstr>
      <vt:lpstr>Vizient Grid 16:9 - 16847</vt:lpstr>
      <vt:lpstr>Vizient 16x9_Power Point Template</vt:lpstr>
      <vt:lpstr>think-cell Slide</vt:lpstr>
      <vt:lpstr>PowerPoint Presentation</vt:lpstr>
      <vt:lpstr>Lifecycle of Change Management and the Change Curve</vt:lpstr>
      <vt:lpstr>PowerPoint Presentation</vt:lpstr>
      <vt:lpstr>Check-in: Where are you at today?</vt:lpstr>
      <vt:lpstr>Employee Assistance Program (EAP)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Schlick,Emily</dc:creator>
  <cp:lastModifiedBy>Schlick,Emily</cp:lastModifiedBy>
  <cp:revision>1</cp:revision>
  <dcterms:created xsi:type="dcterms:W3CDTF">2023-11-17T16:16:08Z</dcterms:created>
  <dcterms:modified xsi:type="dcterms:W3CDTF">2023-11-17T16:17:08Z</dcterms:modified>
</cp:coreProperties>
</file>